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92" r:id="rId2"/>
  </p:sldIdLst>
  <p:sldSz cx="9144000" cy="5143500" type="screen16x9"/>
  <p:notesSz cx="6858000" cy="9144000"/>
  <p:custDataLst>
    <p:tags r:id="rId5"/>
  </p:custDataLst>
  <p:defaultTextStyle>
    <a:defPPr>
      <a:defRPr lang="zh-CN"/>
    </a:defPPr>
    <a:lvl1pPr marL="0" algn="l" defTabSz="914400" rtl="0" eaLnBrk="1" latinLnBrk="0" hangingPunct="1">
      <a:defRPr sz="1800" kern="1200">
        <a:solidFill>
          <a:schemeClr val="tx1"/>
        </a:solidFill>
        <a:latin typeface="Arial"/>
        <a:ea typeface="+mn-ea"/>
        <a:cs typeface="+mn-cs"/>
      </a:defRPr>
    </a:lvl1pPr>
    <a:lvl2pPr marL="457200" algn="l" defTabSz="914400" rtl="0" eaLnBrk="1" latinLnBrk="0" hangingPunct="1">
      <a:defRPr sz="1800" kern="1200">
        <a:solidFill>
          <a:schemeClr val="tx1"/>
        </a:solidFill>
        <a:latin typeface="Arial"/>
        <a:ea typeface="+mn-ea"/>
        <a:cs typeface="+mn-cs"/>
      </a:defRPr>
    </a:lvl2pPr>
    <a:lvl3pPr marL="914400" algn="l" defTabSz="914400" rtl="0" eaLnBrk="1" latinLnBrk="0" hangingPunct="1">
      <a:defRPr sz="1800" kern="1200">
        <a:solidFill>
          <a:schemeClr val="tx1"/>
        </a:solidFill>
        <a:latin typeface="Arial"/>
        <a:ea typeface="+mn-ea"/>
        <a:cs typeface="+mn-cs"/>
      </a:defRPr>
    </a:lvl3pPr>
    <a:lvl4pPr marL="1371600" algn="l" defTabSz="914400" rtl="0" eaLnBrk="1" latinLnBrk="0" hangingPunct="1">
      <a:defRPr sz="1800" kern="1200">
        <a:solidFill>
          <a:schemeClr val="tx1"/>
        </a:solidFill>
        <a:latin typeface="Arial"/>
        <a:ea typeface="+mn-ea"/>
        <a:cs typeface="+mn-cs"/>
      </a:defRPr>
    </a:lvl4pPr>
    <a:lvl5pPr marL="1828800" algn="l" defTabSz="914400" rtl="0" eaLnBrk="1" latinLnBrk="0" hangingPunct="1">
      <a:defRPr sz="18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Arial"/>
        <a:ea typeface="+mn-ea"/>
        <a:cs typeface="+mn-cs"/>
      </a:defRPr>
    </a:lvl6pPr>
    <a:lvl7pPr marL="2743200" algn="l" defTabSz="914400" rtl="0" eaLnBrk="1" latinLnBrk="0" hangingPunct="1">
      <a:defRPr sz="1800" kern="1200">
        <a:solidFill>
          <a:schemeClr val="tx1"/>
        </a:solidFill>
        <a:latin typeface="Arial"/>
        <a:ea typeface="+mn-ea"/>
        <a:cs typeface="+mn-cs"/>
      </a:defRPr>
    </a:lvl7pPr>
    <a:lvl8pPr marL="3200400" algn="l" defTabSz="914400" rtl="0" eaLnBrk="1" latinLnBrk="0" hangingPunct="1">
      <a:defRPr sz="1800" kern="1200">
        <a:solidFill>
          <a:schemeClr val="tx1"/>
        </a:solidFill>
        <a:latin typeface="Arial"/>
        <a:ea typeface="+mn-ea"/>
        <a:cs typeface="+mn-cs"/>
      </a:defRPr>
    </a:lvl8pPr>
    <a:lvl9pPr marL="3657600" algn="l" defTabSz="914400" rtl="0" eaLnBrk="1" latinLnBrk="0" hangingPunct="1">
      <a:defRPr sz="18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3162">
          <p15:clr>
            <a:srgbClr val="A4A3A4"/>
          </p15:clr>
        </p15:guide>
        <p15:guide id="2" pos="3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calAccount" initials="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761C"/>
    <a:srgbClr val="0000FF"/>
    <a:srgbClr val="008977"/>
    <a:srgbClr val="D0D0D0"/>
    <a:srgbClr val="1BBBE1"/>
    <a:srgbClr val="1B84A5"/>
    <a:srgbClr val="20A9DC"/>
    <a:srgbClr val="EFDC9C"/>
    <a:srgbClr val="D5FBF8"/>
    <a:srgbClr val="0099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470" autoAdjust="0"/>
  </p:normalViewPr>
  <p:slideViewPr>
    <p:cSldViewPr>
      <p:cViewPr>
        <p:scale>
          <a:sx n="150" d="100"/>
          <a:sy n="150" d="100"/>
        </p:scale>
        <p:origin x="-1518" y="-1926"/>
      </p:cViewPr>
      <p:guideLst>
        <p:guide orient="horz" pos="3162"/>
        <p:guide pos="3288"/>
      </p:guideLst>
    </p:cSldViewPr>
  </p:slideViewPr>
  <p:notesTextViewPr>
    <p:cViewPr>
      <p:scale>
        <a:sx n="100" d="100"/>
        <a:sy n="100" d="100"/>
      </p:scale>
      <p:origin x="0" y="0"/>
    </p:cViewPr>
  </p:notesTextViewPr>
  <p:notesViewPr>
    <p:cSldViewPr>
      <p:cViewPr varScale="1">
        <p:scale>
          <a:sx n="82" d="100"/>
          <a:sy n="82" d="100"/>
        </p:scale>
        <p:origin x="280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A89E4F-B590-4150-B8E6-7153003AB6B1}" type="datetimeFigureOut">
              <a:rPr lang="zh-CN" altLang="en-US" smtClean="0"/>
              <a:pPr/>
              <a:t>2023/11/3</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719EE4-165A-4A5E-A2CF-358B44BBB256}" type="slidenum">
              <a:rPr lang="zh-CN" altLang="en-US" smtClean="0"/>
              <a:pPr/>
              <a:t>‹Nº›</a:t>
            </a:fld>
            <a:endParaRPr lang="zh-CN" altLang="en-US"/>
          </a:p>
        </p:txBody>
      </p:sp>
    </p:spTree>
    <p:extLst>
      <p:ext uri="{BB962C8B-B14F-4D97-AF65-F5344CB8AC3E}">
        <p14:creationId xmlns:p14="http://schemas.microsoft.com/office/powerpoint/2010/main" val="238416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B8FB7D-95C8-4E36-BE19-96E7B1EE0290}" type="datetimeFigureOut">
              <a:rPr lang="zh-CN" altLang="en-US" smtClean="0"/>
              <a:pPr/>
              <a:t>2023/11/3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DBEA91-0255-4BD4-91EA-AEB49D311CBC}" type="slidenum">
              <a:rPr lang="zh-CN" altLang="en-US" smtClean="0"/>
              <a:pPr/>
              <a:t>‹Nº›</a:t>
            </a:fld>
            <a:endParaRPr lang="zh-CN" altLang="en-US"/>
          </a:p>
        </p:txBody>
      </p:sp>
    </p:spTree>
    <p:extLst>
      <p:ext uri="{BB962C8B-B14F-4D97-AF65-F5344CB8AC3E}">
        <p14:creationId xmlns:p14="http://schemas.microsoft.com/office/powerpoint/2010/main" val="3307615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zh-CN" sz="1200" dirty="0" smtClean="0">
              <a:solidFill>
                <a:schemeClr val="bg1"/>
              </a:solidFill>
              <a:latin typeface="Arial" pitchFamily="34" charset="0"/>
              <a:ea typeface="微软雅黑" pitchFamily="34" charset="-122"/>
              <a:cs typeface="Arial" pitchFamily="34" charset="0"/>
            </a:endParaRPr>
          </a:p>
        </p:txBody>
      </p:sp>
      <p:sp>
        <p:nvSpPr>
          <p:cNvPr id="4" name="灯片编号占位符 3"/>
          <p:cNvSpPr>
            <a:spLocks noGrp="1"/>
          </p:cNvSpPr>
          <p:nvPr>
            <p:ph type="sldNum" sz="quarter" idx="10"/>
          </p:nvPr>
        </p:nvSpPr>
        <p:spPr/>
        <p:txBody>
          <a:bodyPr/>
          <a:lstStyle/>
          <a:p>
            <a:fld id="{2F72C4DC-F510-4D23-9171-86DF4C2969DC}" type="slidenum">
              <a:rPr lang="zh-CN" altLang="en-US" smtClean="0">
                <a:latin typeface="Arial" panose="020B0604020202020204" pitchFamily="34" charset="0"/>
              </a:rPr>
              <a:pPr/>
              <a:t>1</a:t>
            </a:fld>
            <a:endParaRPr lang="zh-CN" altLang="en-US">
              <a:latin typeface="Arial" panose="020B0604020202020204" pitchFamily="34" charset="0"/>
            </a:endParaRPr>
          </a:p>
        </p:txBody>
      </p:sp>
    </p:spTree>
    <p:extLst>
      <p:ext uri="{BB962C8B-B14F-4D97-AF65-F5344CB8AC3E}">
        <p14:creationId xmlns:p14="http://schemas.microsoft.com/office/powerpoint/2010/main" val="27218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‹Nº›</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‹Nº›</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‹Nº›</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‹Nº›</a:t>
            </a:fld>
            <a:endParaRPr lang="zh-CN" altLang="en-US"/>
          </a:p>
        </p:txBody>
      </p:sp>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 y="2286"/>
            <a:ext cx="9131808" cy="5138928"/>
          </a:xfrm>
          <a:prstGeom prst="rect">
            <a:avLst/>
          </a:prstGeom>
        </p:spPr>
      </p:pic>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64642" y="205977"/>
            <a:ext cx="587405" cy="581433"/>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‹Nº›</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2023/11/3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‹Nº›</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2023/11/3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‹Nº›</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2023/11/3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‹Nº›</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2023/11/3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‹Nº›</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2023/11/3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‹Nº›</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2023/11/3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‹Nº›</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2023/11/3</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‹Nº›</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mn-cs"/>
        </a:defRPr>
      </a:lvl9pPr>
    </p:bodyStyle>
    <p:otherStyle>
      <a:defPPr>
        <a:defRPr lang="zh-CN"/>
      </a:defPPr>
      <a:lvl1pPr marL="0" algn="l" defTabSz="914400" rtl="0" eaLnBrk="1" latinLnBrk="0" hangingPunct="1">
        <a:defRPr sz="1800" kern="1200">
          <a:solidFill>
            <a:schemeClr val="tx1"/>
          </a:solidFill>
          <a:latin typeface="Arial"/>
          <a:ea typeface="+mn-ea"/>
          <a:cs typeface="+mn-cs"/>
        </a:defRPr>
      </a:lvl1pPr>
      <a:lvl2pPr marL="457200" algn="l" defTabSz="914400" rtl="0" eaLnBrk="1" latinLnBrk="0" hangingPunct="1">
        <a:defRPr sz="1800" kern="1200">
          <a:solidFill>
            <a:schemeClr val="tx1"/>
          </a:solidFill>
          <a:latin typeface="Arial"/>
          <a:ea typeface="+mn-ea"/>
          <a:cs typeface="+mn-cs"/>
        </a:defRPr>
      </a:lvl2pPr>
      <a:lvl3pPr marL="914400" algn="l" defTabSz="914400" rtl="0" eaLnBrk="1" latinLnBrk="0" hangingPunct="1">
        <a:defRPr sz="1800" kern="1200">
          <a:solidFill>
            <a:schemeClr val="tx1"/>
          </a:solidFill>
          <a:latin typeface="Arial"/>
          <a:ea typeface="+mn-ea"/>
          <a:cs typeface="+mn-cs"/>
        </a:defRPr>
      </a:lvl3pPr>
      <a:lvl4pPr marL="1371600" algn="l" defTabSz="914400" rtl="0" eaLnBrk="1" latinLnBrk="0" hangingPunct="1">
        <a:defRPr sz="1800" kern="1200">
          <a:solidFill>
            <a:schemeClr val="tx1"/>
          </a:solidFill>
          <a:latin typeface="Arial"/>
          <a:ea typeface="+mn-ea"/>
          <a:cs typeface="+mn-cs"/>
        </a:defRPr>
      </a:lvl4pPr>
      <a:lvl5pPr marL="1828800" algn="l" defTabSz="914400" rtl="0" eaLnBrk="1" latinLnBrk="0" hangingPunct="1">
        <a:defRPr sz="18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Arial"/>
          <a:ea typeface="+mn-ea"/>
          <a:cs typeface="+mn-cs"/>
        </a:defRPr>
      </a:lvl6pPr>
      <a:lvl7pPr marL="2743200" algn="l" defTabSz="914400" rtl="0" eaLnBrk="1" latinLnBrk="0" hangingPunct="1">
        <a:defRPr sz="1800" kern="1200">
          <a:solidFill>
            <a:schemeClr val="tx1"/>
          </a:solidFill>
          <a:latin typeface="Arial"/>
          <a:ea typeface="+mn-ea"/>
          <a:cs typeface="+mn-cs"/>
        </a:defRPr>
      </a:lvl7pPr>
      <a:lvl8pPr marL="3200400" algn="l" defTabSz="914400" rtl="0" eaLnBrk="1" latinLnBrk="0" hangingPunct="1">
        <a:defRPr sz="1800" kern="1200">
          <a:solidFill>
            <a:schemeClr val="tx1"/>
          </a:solidFill>
          <a:latin typeface="Arial"/>
          <a:ea typeface="+mn-ea"/>
          <a:cs typeface="+mn-cs"/>
        </a:defRPr>
      </a:lvl8pPr>
      <a:lvl9pPr marL="3657600" algn="l" defTabSz="914400" rtl="0" eaLnBrk="1" latinLnBrk="0" hangingPunct="1">
        <a:defRPr sz="1800" kern="1200">
          <a:solidFill>
            <a:schemeClr val="tx1"/>
          </a:solidFill>
          <a:latin typeface="Arial"/>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a:off x="6588224" y="-308570"/>
            <a:ext cx="3155652"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2123728" y="411510"/>
            <a:ext cx="5832648" cy="246221"/>
          </a:xfrm>
          <a:prstGeom prst="rect">
            <a:avLst/>
          </a:prstGeom>
        </p:spPr>
        <p:txBody>
          <a:bodyPr wrap="square">
            <a:spAutoFit/>
          </a:bodyPr>
          <a:lstStyle/>
          <a:p>
            <a:r>
              <a:rPr lang="pt-BR" sz="1000" dirty="0">
                <a:solidFill>
                  <a:schemeClr val="bg1"/>
                </a:solidFill>
                <a:latin typeface="Arial" panose="020B0604020202020204" pitchFamily="34" charset="0"/>
                <a:ea typeface="微软雅黑" pitchFamily="34" charset="-122"/>
                <a:cs typeface="Arial" pitchFamily="34" charset="0"/>
              </a:rPr>
              <a:t>SCC é uma placa de controle e comunicação do sistema.</a:t>
            </a:r>
            <a:r>
              <a:rPr lang="en-US" sz="1000" dirty="0" smtClean="0">
                <a:solidFill>
                  <a:schemeClr val="bg1"/>
                </a:solidFill>
                <a:latin typeface="Arial" panose="020B0604020202020204" pitchFamily="34" charset="0"/>
                <a:ea typeface="微软雅黑" pitchFamily="34" charset="-122"/>
                <a:cs typeface="Arial" pitchFamily="34" charset="0"/>
              </a:rPr>
              <a:t>.</a:t>
            </a:r>
            <a:endParaRPr lang="en-US" sz="1000" dirty="0">
              <a:solidFill>
                <a:schemeClr val="bg1"/>
              </a:solidFill>
              <a:latin typeface="Arial" panose="020B0604020202020204" pitchFamily="34" charset="0"/>
              <a:ea typeface="微软雅黑" pitchFamily="34" charset="-122"/>
              <a:cs typeface="Arial" pitchFamily="34" charset="0"/>
            </a:endParaRPr>
          </a:p>
        </p:txBody>
      </p:sp>
      <p:sp>
        <p:nvSpPr>
          <p:cNvPr id="20" name="TextBox 77"/>
          <p:cNvSpPr txBox="1"/>
          <p:nvPr/>
        </p:nvSpPr>
        <p:spPr>
          <a:xfrm>
            <a:off x="183066" y="195486"/>
            <a:ext cx="1173719" cy="338554"/>
          </a:xfrm>
          <a:prstGeom prst="rect">
            <a:avLst/>
          </a:prstGeom>
          <a:noFill/>
        </p:spPr>
        <p:txBody>
          <a:bodyPr wrap="none" rtlCol="0">
            <a:spAutoFit/>
          </a:bodyPr>
          <a:lstStyle/>
          <a:p>
            <a:r>
              <a:rPr lang="en-US" sz="1600" b="1" dirty="0">
                <a:solidFill>
                  <a:schemeClr val="bg1"/>
                </a:solidFill>
                <a:latin typeface="Arial" panose="020B0604020202020204" pitchFamily="34" charset="0"/>
                <a:ea typeface="微软雅黑" pitchFamily="34" charset="-122"/>
                <a:cs typeface="Arial" pitchFamily="34" charset="0"/>
              </a:rPr>
              <a:t>TMN1SCC</a:t>
            </a:r>
          </a:p>
        </p:txBody>
      </p:sp>
      <p:sp>
        <p:nvSpPr>
          <p:cNvPr id="21" name="矩形 62"/>
          <p:cNvSpPr>
            <a:spLocks noChangeArrowheads="1"/>
          </p:cNvSpPr>
          <p:nvPr/>
        </p:nvSpPr>
        <p:spPr bwMode="auto">
          <a:xfrm>
            <a:off x="151907" y="513550"/>
            <a:ext cx="2130648" cy="230832"/>
          </a:xfrm>
          <a:prstGeom prst="rect">
            <a:avLst/>
          </a:prstGeom>
          <a:noFill/>
          <a:ln w="9525">
            <a:noFill/>
            <a:miter lim="800000"/>
            <a:headEnd/>
            <a:tailEnd/>
          </a:ln>
        </p:spPr>
        <p:txBody>
          <a:bodyPr wrap="square">
            <a:spAutoFit/>
          </a:bodyPr>
          <a:lstStyle/>
          <a:p>
            <a:r>
              <a:rPr lang="en-US" sz="900" dirty="0" smtClean="0">
                <a:solidFill>
                  <a:schemeClr val="bg1"/>
                </a:solidFill>
                <a:latin typeface="Arial" panose="020B0604020202020204" pitchFamily="34" charset="0"/>
                <a:ea typeface="微软雅黑" pitchFamily="34" charset="-122"/>
                <a:cs typeface="Arial" pitchFamily="34" charset="0"/>
              </a:rPr>
              <a:t>Start version: V100R019C10</a:t>
            </a:r>
            <a:endParaRPr lang="en-US" sz="900" dirty="0">
              <a:solidFill>
                <a:schemeClr val="bg1"/>
              </a:solidFill>
              <a:latin typeface="Arial" panose="020B0604020202020204" pitchFamily="34" charset="0"/>
              <a:ea typeface="微软雅黑" pitchFamily="34" charset="-122"/>
              <a:cs typeface="Arial" pitchFamily="34" charset="0"/>
            </a:endParaRPr>
          </a:p>
        </p:txBody>
      </p:sp>
      <p:cxnSp>
        <p:nvCxnSpPr>
          <p:cNvPr id="22" name="直接连接符 21"/>
          <p:cNvCxnSpPr/>
          <p:nvPr/>
        </p:nvCxnSpPr>
        <p:spPr>
          <a:xfrm>
            <a:off x="1876108" y="1353733"/>
            <a:ext cx="0" cy="2531959"/>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6807381" y="1353733"/>
            <a:ext cx="7083" cy="245364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2000002" y="3885692"/>
            <a:ext cx="4683486" cy="38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bwMode="auto">
          <a:xfrm rot="2700000">
            <a:off x="6780382" y="3890570"/>
            <a:ext cx="54000" cy="54000"/>
          </a:xfrm>
          <a:prstGeom prst="rect">
            <a:avLst/>
          </a:prstGeom>
          <a:solidFill>
            <a:srgbClr val="FD761C"/>
          </a:solidFill>
          <a:ln>
            <a:noFill/>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CC9900"/>
              </a:buClr>
              <a:buFont typeface="Wingdings" pitchFamily="2" charset="2"/>
              <a:buChar char="n"/>
            </a:pPr>
            <a:endParaRPr lang="zh-CN" altLang="en-US" sz="1000" dirty="0">
              <a:latin typeface="Arial" panose="020B0604020202020204" pitchFamily="34" charset="0"/>
              <a:ea typeface="微软雅黑" pitchFamily="34" charset="-122"/>
              <a:cs typeface="Arial" pitchFamily="34" charset="0"/>
            </a:endParaRPr>
          </a:p>
        </p:txBody>
      </p:sp>
      <p:sp>
        <p:nvSpPr>
          <p:cNvPr id="26" name="矩形 25"/>
          <p:cNvSpPr/>
          <p:nvPr/>
        </p:nvSpPr>
        <p:spPr bwMode="auto">
          <a:xfrm rot="2700000">
            <a:off x="1849108" y="3920420"/>
            <a:ext cx="54000" cy="54000"/>
          </a:xfrm>
          <a:prstGeom prst="rect">
            <a:avLst/>
          </a:prstGeom>
          <a:solidFill>
            <a:srgbClr val="FD761C"/>
          </a:solidFill>
          <a:ln>
            <a:noFill/>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CC9900"/>
              </a:buClr>
              <a:buFont typeface="Wingdings" pitchFamily="2" charset="2"/>
              <a:buChar char="n"/>
            </a:pPr>
            <a:endParaRPr lang="zh-CN" altLang="en-US" sz="1000" dirty="0">
              <a:latin typeface="Arial" panose="020B0604020202020204" pitchFamily="34" charset="0"/>
              <a:ea typeface="微软雅黑" pitchFamily="34" charset="-122"/>
              <a:cs typeface="Arial" pitchFamily="34" charset="0"/>
            </a:endParaRPr>
          </a:p>
        </p:txBody>
      </p:sp>
      <p:graphicFrame>
        <p:nvGraphicFramePr>
          <p:cNvPr id="27" name="表格 26"/>
          <p:cNvGraphicFramePr>
            <a:graphicFrameLocks noGrp="1"/>
          </p:cNvGraphicFramePr>
          <p:nvPr>
            <p:extLst>
              <p:ext uri="{D42A27DB-BD31-4B8C-83A1-F6EECF244321}">
                <p14:modId xmlns:p14="http://schemas.microsoft.com/office/powerpoint/2010/main" val="3142216347"/>
              </p:ext>
            </p:extLst>
          </p:nvPr>
        </p:nvGraphicFramePr>
        <p:xfrm>
          <a:off x="2053371" y="1361910"/>
          <a:ext cx="4536504" cy="2624928"/>
        </p:xfrm>
        <a:graphic>
          <a:graphicData uri="http://schemas.openxmlformats.org/drawingml/2006/table">
            <a:tbl>
              <a:tblPr firstRow="1" bandRow="1">
                <a:effectLst>
                  <a:outerShdw blurRad="50800" dist="38100" dir="2700000" algn="ctr" rotWithShape="0">
                    <a:srgbClr val="000000">
                      <a:alpha val="40000"/>
                    </a:srgbClr>
                  </a:outerShdw>
                </a:effectLst>
                <a:tableStyleId>{073A0DAA-6AF3-43AB-8588-CEC1D06C72B9}</a:tableStyleId>
              </a:tblPr>
              <a:tblGrid>
                <a:gridCol w="1649638"/>
                <a:gridCol w="2886866"/>
              </a:tblGrid>
              <a:tr h="899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err="1" smtClean="0">
                          <a:solidFill>
                            <a:schemeClr val="bg1"/>
                          </a:solidFill>
                          <a:latin typeface="Arial" pitchFamily="34" charset="0"/>
                          <a:ea typeface="微软雅黑" pitchFamily="34" charset="-122"/>
                          <a:cs typeface="Arial" pitchFamily="34" charset="0"/>
                        </a:rPr>
                        <a:t>Função</a:t>
                      </a:r>
                      <a:r>
                        <a:rPr lang="en-US" sz="900" dirty="0" smtClean="0">
                          <a:solidFill>
                            <a:schemeClr val="bg1"/>
                          </a:solidFill>
                          <a:latin typeface="Arial" pitchFamily="34" charset="0"/>
                          <a:ea typeface="微软雅黑" pitchFamily="34" charset="-122"/>
                          <a:cs typeface="Arial" pitchFamily="34" charset="0"/>
                        </a:rPr>
                        <a:t> e </a:t>
                      </a:r>
                      <a:r>
                        <a:rPr lang="en-US" sz="900" dirty="0" err="1" smtClean="0">
                          <a:solidFill>
                            <a:schemeClr val="bg1"/>
                          </a:solidFill>
                          <a:latin typeface="Arial" pitchFamily="34" charset="0"/>
                          <a:ea typeface="微软雅黑" pitchFamily="34" charset="-122"/>
                          <a:cs typeface="Arial" pitchFamily="34" charset="0"/>
                        </a:rPr>
                        <a:t>Especificação</a:t>
                      </a:r>
                      <a:endParaRPr lang="en-US" sz="900" dirty="0">
                        <a:solidFill>
                          <a:schemeClr val="bg1"/>
                        </a:solidFill>
                        <a:latin typeface="Arial" pitchFamily="34" charset="0"/>
                        <a:ea typeface="微软雅黑" pitchFamily="34" charset="-122"/>
                        <a:cs typeface="Arial" pitchFamily="34" charset="0"/>
                      </a:endParaRPr>
                    </a:p>
                  </a:txBody>
                  <a:tcPr marL="61625" marR="61625" marT="30813" marB="30813" anchor="ctr">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n-US" sz="900" dirty="0" err="1" smtClean="0">
                          <a:latin typeface="Arial" pitchFamily="34" charset="0"/>
                          <a:ea typeface="微软雅黑" pitchFamily="34" charset="-122"/>
                          <a:cs typeface="Arial" pitchFamily="34" charset="0"/>
                        </a:rPr>
                        <a:t>Descrição</a:t>
                      </a:r>
                      <a:endParaRPr lang="en-US" sz="900" dirty="0">
                        <a:latin typeface="Arial" pitchFamily="34" charset="0"/>
                        <a:ea typeface="微软雅黑" pitchFamily="34" charset="-122"/>
                        <a:cs typeface="Arial" pitchFamily="34" charset="0"/>
                      </a:endParaRPr>
                    </a:p>
                  </a:txBody>
                  <a:tcPr marL="61625" marR="61625" marT="30813" marB="30813" anchor="ctr">
                    <a:lnB w="12700" cap="flat" cmpd="sng" algn="ctr">
                      <a:solidFill>
                        <a:schemeClr val="bg1"/>
                      </a:solidFill>
                      <a:prstDash val="solid"/>
                      <a:round/>
                      <a:headEnd type="none" w="med" len="med"/>
                      <a:tailEnd type="none" w="med" len="med"/>
                    </a:lnB>
                    <a:solidFill>
                      <a:schemeClr val="bg1">
                        <a:lumMod val="50000"/>
                      </a:schemeClr>
                    </a:solidFill>
                  </a:tcPr>
                </a:tc>
              </a:tr>
              <a:tr h="339637">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lang="en-US" sz="800" dirty="0" err="1" smtClean="0">
                          <a:solidFill>
                            <a:schemeClr val="tx1"/>
                          </a:solidFill>
                          <a:latin typeface="Arial" panose="020B0604020202020204" pitchFamily="34" charset="0"/>
                          <a:ea typeface="微软雅黑" pitchFamily="34" charset="-122"/>
                          <a:cs typeface="Arial" pitchFamily="34" charset="0"/>
                        </a:rPr>
                        <a:t>Funções</a:t>
                      </a:r>
                      <a:r>
                        <a:rPr lang="en-US" sz="800" dirty="0" smtClean="0">
                          <a:solidFill>
                            <a:schemeClr val="tx1"/>
                          </a:solidFill>
                          <a:latin typeface="Arial" panose="020B0604020202020204" pitchFamily="34" charset="0"/>
                          <a:ea typeface="微软雅黑" pitchFamily="34" charset="-122"/>
                          <a:cs typeface="Arial" pitchFamily="34" charset="0"/>
                        </a:rPr>
                        <a:t> </a:t>
                      </a:r>
                      <a:r>
                        <a:rPr lang="en-US" sz="800" dirty="0" err="1" smtClean="0">
                          <a:solidFill>
                            <a:schemeClr val="tx1"/>
                          </a:solidFill>
                          <a:latin typeface="Arial" panose="020B0604020202020204" pitchFamily="34" charset="0"/>
                          <a:ea typeface="微软雅黑" pitchFamily="34" charset="-122"/>
                          <a:cs typeface="Arial" pitchFamily="34" charset="0"/>
                        </a:rPr>
                        <a:t>básicas</a:t>
                      </a:r>
                      <a:endParaRPr lang="en-US" sz="800" dirty="0">
                        <a:solidFill>
                          <a:schemeClr val="tx1"/>
                        </a:solidFill>
                        <a:latin typeface="Arial" panose="020B0604020202020204" pitchFamily="34" charset="0"/>
                        <a:ea typeface="微软雅黑" pitchFamily="34" charset="-122"/>
                        <a:cs typeface="Arial" pitchFamily="34" charset="0"/>
                      </a:endParaRPr>
                    </a:p>
                  </a:txBody>
                  <a:tcPr marL="38100" marR="38100" marT="38100" marB="38100">
                    <a:lnT w="12700" cap="flat" cmpd="sng" algn="ctr">
                      <a:solidFill>
                        <a:schemeClr val="bg1"/>
                      </a:solidFill>
                      <a:prstDash val="solid"/>
                      <a:round/>
                      <a:headEnd type="none" w="med" len="med"/>
                      <a:tailEnd type="none" w="med" len="med"/>
                    </a:lnT>
                    <a:solidFill>
                      <a:schemeClr val="bg1">
                        <a:lumMod val="85000"/>
                      </a:schemeClr>
                    </a:solidFill>
                  </a:tcPr>
                </a:tc>
                <a:tc>
                  <a:txBody>
                    <a:bodyPr/>
                    <a:lstStyle/>
                    <a:p>
                      <a:pPr marL="171450" marR="0" indent="-171450" algn="l"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lang="pt-BR" sz="800" dirty="0" smtClean="0">
                          <a:solidFill>
                            <a:schemeClr val="tx1"/>
                          </a:solidFill>
                          <a:latin typeface="Arial" panose="020B0604020202020204" pitchFamily="34" charset="0"/>
                          <a:ea typeface="微软雅黑" pitchFamily="34" charset="-122"/>
                          <a:cs typeface="Arial" pitchFamily="34" charset="0"/>
                        </a:rPr>
                        <a:t>Gerencia configurações de chassi, emite alarmes, etc.</a:t>
                      </a:r>
                    </a:p>
                    <a:p>
                      <a:pPr marL="171450" marR="0" indent="-171450" algn="l"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lang="pt-BR" sz="800" dirty="0" smtClean="0">
                          <a:solidFill>
                            <a:schemeClr val="tx1"/>
                          </a:solidFill>
                          <a:latin typeface="Arial" panose="020B0604020202020204" pitchFamily="34" charset="0"/>
                          <a:ea typeface="微软雅黑" pitchFamily="34" charset="-122"/>
                          <a:cs typeface="Arial" pitchFamily="34" charset="0"/>
                        </a:rPr>
                        <a:t>Faz backup dos dados NE. Quando os dados de um NE são alterados, devido à função de backup do banco de dados em tempo real, os dados de configuração alterados são imediatamente salvos no meio de armazenamento. Desta forma, os dados de configuração não são perdidos quando o NE sofre uma reinicialização a frio ou queda de energia, melhorando assim a confiabilidade do NE.</a:t>
                      </a:r>
                      <a:endParaRPr lang="en-US" sz="800" dirty="0">
                        <a:solidFill>
                          <a:schemeClr val="tx1"/>
                        </a:solidFill>
                        <a:latin typeface="Arial" panose="020B0604020202020204" pitchFamily="34" charset="0"/>
                        <a:ea typeface="微软雅黑" pitchFamily="34" charset="-122"/>
                        <a:cs typeface="Arial" pitchFamily="34" charset="0"/>
                      </a:endParaRPr>
                    </a:p>
                  </a:txBody>
                  <a:tcPr marL="38100" marR="38100" marT="38100" marB="38100">
                    <a:lnT w="12700" cap="flat" cmpd="sng" algn="ctr">
                      <a:solidFill>
                        <a:schemeClr val="bg1"/>
                      </a:solidFill>
                      <a:prstDash val="solid"/>
                      <a:round/>
                      <a:headEnd type="none" w="med" len="med"/>
                      <a:tailEnd type="none" w="med" len="med"/>
                    </a:lnT>
                    <a:solidFill>
                      <a:schemeClr val="bg1">
                        <a:lumMod val="85000"/>
                      </a:schemeClr>
                    </a:solidFill>
                  </a:tcPr>
                </a:tc>
              </a:tr>
              <a:tr h="339637">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lang="en-US" sz="800" dirty="0" err="1" smtClean="0">
                          <a:solidFill>
                            <a:schemeClr val="tx1"/>
                          </a:solidFill>
                          <a:latin typeface="Arial" panose="020B0604020202020204" pitchFamily="34" charset="0"/>
                          <a:ea typeface="微软雅黑" pitchFamily="34" charset="-122"/>
                          <a:cs typeface="Arial" pitchFamily="34" charset="0"/>
                        </a:rPr>
                        <a:t>Comunicação</a:t>
                      </a:r>
                      <a:r>
                        <a:rPr lang="en-US" sz="800" dirty="0" smtClean="0">
                          <a:solidFill>
                            <a:schemeClr val="tx1"/>
                          </a:solidFill>
                          <a:latin typeface="Arial" panose="020B0604020202020204" pitchFamily="34" charset="0"/>
                          <a:ea typeface="微软雅黑" pitchFamily="34" charset="-122"/>
                          <a:cs typeface="Arial" pitchFamily="34" charset="0"/>
                        </a:rPr>
                        <a:t> DCN</a:t>
                      </a:r>
                      <a:endParaRPr lang="en-US" sz="800" dirty="0">
                        <a:solidFill>
                          <a:schemeClr val="tx1"/>
                        </a:solidFill>
                        <a:latin typeface="Arial" panose="020B0604020202020204" pitchFamily="34" charset="0"/>
                        <a:ea typeface="微软雅黑" pitchFamily="34" charset="-122"/>
                        <a:cs typeface="Arial" pitchFamily="34" charset="0"/>
                      </a:endParaRPr>
                    </a:p>
                  </a:txBody>
                  <a:tcPr marL="38100" marR="38100" marT="38100" marB="38100">
                    <a:solidFill>
                      <a:schemeClr val="bg1">
                        <a:lumMod val="85000"/>
                      </a:schemeClr>
                    </a:solidFill>
                  </a:tcPr>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lang="pt-BR" sz="800" dirty="0" smtClean="0">
                          <a:solidFill>
                            <a:schemeClr val="tx1"/>
                          </a:solidFill>
                          <a:latin typeface="Arial" panose="020B0604020202020204" pitchFamily="34" charset="0"/>
                          <a:ea typeface="微软雅黑" pitchFamily="34" charset="-122"/>
                          <a:cs typeface="Arial" pitchFamily="34" charset="0"/>
                        </a:rPr>
                        <a:t>Suporta a interconexão e comunicação entre </a:t>
                      </a:r>
                      <a:r>
                        <a:rPr lang="pt-BR" sz="800" dirty="0" err="1" smtClean="0">
                          <a:solidFill>
                            <a:schemeClr val="tx1"/>
                          </a:solidFill>
                          <a:latin typeface="Arial" panose="020B0604020202020204" pitchFamily="34" charset="0"/>
                          <a:ea typeface="微软雅黑" pitchFamily="34" charset="-122"/>
                          <a:cs typeface="Arial" pitchFamily="34" charset="0"/>
                        </a:rPr>
                        <a:t>NEs</a:t>
                      </a:r>
                      <a:r>
                        <a:rPr lang="pt-BR" sz="800" dirty="0" smtClean="0">
                          <a:solidFill>
                            <a:schemeClr val="tx1"/>
                          </a:solidFill>
                          <a:latin typeface="Arial" panose="020B0604020202020204" pitchFamily="34" charset="0"/>
                          <a:ea typeface="微软雅黑" pitchFamily="34" charset="-122"/>
                          <a:cs typeface="Arial" pitchFamily="34" charset="0"/>
                        </a:rPr>
                        <a:t> em modo IP sobre DCC ou HWECC.</a:t>
                      </a:r>
                      <a:endParaRPr lang="en-US" sz="800" dirty="0">
                        <a:solidFill>
                          <a:schemeClr val="tx1"/>
                        </a:solidFill>
                        <a:latin typeface="Arial" panose="020B0604020202020204" pitchFamily="34" charset="0"/>
                        <a:ea typeface="微软雅黑" pitchFamily="34" charset="-122"/>
                        <a:cs typeface="Arial" pitchFamily="34" charset="0"/>
                      </a:endParaRPr>
                    </a:p>
                  </a:txBody>
                  <a:tcPr marL="38100" marR="38100" marT="38100" marB="38100">
                    <a:solidFill>
                      <a:schemeClr val="bg1">
                        <a:lumMod val="85000"/>
                      </a:schemeClr>
                    </a:solidFill>
                  </a:tcPr>
                </a:tc>
              </a:tr>
              <a:tr h="232813">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lang="en-US" sz="800" dirty="0" smtClean="0">
                          <a:solidFill>
                            <a:schemeClr val="tx1"/>
                          </a:solidFill>
                          <a:latin typeface="Arial" panose="020B0604020202020204" pitchFamily="34" charset="0"/>
                          <a:ea typeface="微软雅黑" pitchFamily="34" charset="-122"/>
                          <a:cs typeface="Arial" pitchFamily="34" charset="0"/>
                        </a:rPr>
                        <a:t>Backup </a:t>
                      </a:r>
                      <a:r>
                        <a:rPr lang="en-US" sz="800" dirty="0" err="1" smtClean="0">
                          <a:solidFill>
                            <a:schemeClr val="tx1"/>
                          </a:solidFill>
                          <a:latin typeface="Arial" panose="020B0604020202020204" pitchFamily="34" charset="0"/>
                          <a:ea typeface="微软雅黑" pitchFamily="34" charset="-122"/>
                          <a:cs typeface="Arial" pitchFamily="34" charset="0"/>
                        </a:rPr>
                        <a:t>ativo</a:t>
                      </a:r>
                      <a:r>
                        <a:rPr lang="en-US" sz="800" dirty="0" smtClean="0">
                          <a:solidFill>
                            <a:schemeClr val="tx1"/>
                          </a:solidFill>
                          <a:latin typeface="Arial" panose="020B0604020202020204" pitchFamily="34" charset="0"/>
                          <a:ea typeface="微软雅黑" pitchFamily="34" charset="-122"/>
                          <a:cs typeface="Arial" pitchFamily="34" charset="0"/>
                        </a:rPr>
                        <a:t>/</a:t>
                      </a:r>
                      <a:r>
                        <a:rPr lang="en-US" sz="800" dirty="0" err="1" smtClean="0">
                          <a:solidFill>
                            <a:schemeClr val="tx1"/>
                          </a:solidFill>
                          <a:latin typeface="Arial" panose="020B0604020202020204" pitchFamily="34" charset="0"/>
                          <a:ea typeface="微软雅黑" pitchFamily="34" charset="-122"/>
                          <a:cs typeface="Arial" pitchFamily="34" charset="0"/>
                        </a:rPr>
                        <a:t>em</a:t>
                      </a:r>
                      <a:r>
                        <a:rPr lang="en-US" sz="800" dirty="0" smtClean="0">
                          <a:solidFill>
                            <a:schemeClr val="tx1"/>
                          </a:solidFill>
                          <a:latin typeface="Arial" panose="020B0604020202020204" pitchFamily="34" charset="0"/>
                          <a:ea typeface="微软雅黑" pitchFamily="34" charset="-122"/>
                          <a:cs typeface="Arial" pitchFamily="34" charset="0"/>
                        </a:rPr>
                        <a:t> </a:t>
                      </a:r>
                      <a:r>
                        <a:rPr lang="en-US" sz="800" dirty="0" err="1" smtClean="0">
                          <a:solidFill>
                            <a:schemeClr val="tx1"/>
                          </a:solidFill>
                          <a:latin typeface="Arial" panose="020B0604020202020204" pitchFamily="34" charset="0"/>
                          <a:ea typeface="微软雅黑" pitchFamily="34" charset="-122"/>
                          <a:cs typeface="Arial" pitchFamily="34" charset="0"/>
                        </a:rPr>
                        <a:t>espera</a:t>
                      </a:r>
                      <a:endParaRPr lang="en-US" sz="800" dirty="0">
                        <a:solidFill>
                          <a:schemeClr val="tx1"/>
                        </a:solidFill>
                        <a:latin typeface="Arial" panose="020B0604020202020204" pitchFamily="34" charset="0"/>
                        <a:ea typeface="微软雅黑" pitchFamily="34" charset="-122"/>
                        <a:cs typeface="Arial" pitchFamily="34" charset="0"/>
                      </a:endParaRPr>
                    </a:p>
                  </a:txBody>
                  <a:tcPr marL="38100" marR="38100" marT="38100" marB="38100">
                    <a:solidFill>
                      <a:schemeClr val="bg1">
                        <a:lumMod val="85000"/>
                      </a:schemeClr>
                    </a:solidFill>
                  </a:tcPr>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lang="pt-BR" sz="800" dirty="0" smtClean="0">
                          <a:solidFill>
                            <a:schemeClr val="tx1"/>
                          </a:solidFill>
                          <a:latin typeface="Arial" panose="020B0604020202020204" pitchFamily="34" charset="0"/>
                          <a:ea typeface="微软雅黑" pitchFamily="34" charset="-122"/>
                          <a:cs typeface="Arial" pitchFamily="34" charset="0"/>
                        </a:rPr>
                        <a:t>Backup 1+1 para placas de controle do sistema e comutação ativa/</a:t>
                      </a:r>
                      <a:r>
                        <a:rPr lang="pt-BR" sz="800" dirty="0" err="1" smtClean="0">
                          <a:solidFill>
                            <a:schemeClr val="tx1"/>
                          </a:solidFill>
                          <a:latin typeface="Arial" panose="020B0604020202020204" pitchFamily="34" charset="0"/>
                          <a:ea typeface="微软雅黑" pitchFamily="34" charset="-122"/>
                          <a:cs typeface="Arial" pitchFamily="34" charset="0"/>
                        </a:rPr>
                        <a:t>standby</a:t>
                      </a:r>
                      <a:r>
                        <a:rPr lang="pt-BR" sz="800" dirty="0" smtClean="0">
                          <a:solidFill>
                            <a:schemeClr val="tx1"/>
                          </a:solidFill>
                          <a:latin typeface="Arial" panose="020B0604020202020204" pitchFamily="34" charset="0"/>
                          <a:ea typeface="微软雅黑" pitchFamily="34" charset="-122"/>
                          <a:cs typeface="Arial" pitchFamily="34" charset="0"/>
                        </a:rPr>
                        <a:t>.</a:t>
                      </a:r>
                      <a:endParaRPr lang="en-US" sz="800" dirty="0">
                        <a:solidFill>
                          <a:schemeClr val="tx1"/>
                        </a:solidFill>
                        <a:latin typeface="Arial" panose="020B0604020202020204" pitchFamily="34" charset="0"/>
                        <a:ea typeface="微软雅黑" pitchFamily="34" charset="-122"/>
                        <a:cs typeface="Arial" pitchFamily="34" charset="0"/>
                      </a:endParaRPr>
                    </a:p>
                  </a:txBody>
                  <a:tcPr marL="38100" marR="38100" marT="38100" marB="38100">
                    <a:solidFill>
                      <a:schemeClr val="bg1">
                        <a:lumMod val="85000"/>
                      </a:schemeClr>
                    </a:solidFill>
                  </a:tcPr>
                </a:tc>
              </a:tr>
              <a:tr h="232813">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lang="en-US" sz="800" dirty="0" err="1" smtClean="0">
                          <a:solidFill>
                            <a:schemeClr val="tx1"/>
                          </a:solidFill>
                          <a:latin typeface="Arial" panose="020B0604020202020204" pitchFamily="34" charset="0"/>
                          <a:ea typeface="微软雅黑" pitchFamily="34" charset="-122"/>
                          <a:cs typeface="Arial" pitchFamily="34" charset="0"/>
                        </a:rPr>
                        <a:t>troca</a:t>
                      </a:r>
                      <a:r>
                        <a:rPr lang="en-US" sz="800" dirty="0" smtClean="0">
                          <a:solidFill>
                            <a:schemeClr val="tx1"/>
                          </a:solidFill>
                          <a:latin typeface="Arial" panose="020B0604020202020204" pitchFamily="34" charset="0"/>
                          <a:ea typeface="微软雅黑" pitchFamily="34" charset="-122"/>
                          <a:cs typeface="Arial" pitchFamily="34" charset="0"/>
                        </a:rPr>
                        <a:t> a </a:t>
                      </a:r>
                      <a:r>
                        <a:rPr lang="en-US" sz="800" dirty="0" err="1" smtClean="0">
                          <a:solidFill>
                            <a:schemeClr val="tx1"/>
                          </a:solidFill>
                          <a:latin typeface="Arial" panose="020B0604020202020204" pitchFamily="34" charset="0"/>
                          <a:ea typeface="微软雅黑" pitchFamily="34" charset="-122"/>
                          <a:cs typeface="Arial" pitchFamily="34" charset="0"/>
                        </a:rPr>
                        <a:t>quente</a:t>
                      </a:r>
                      <a:endParaRPr lang="en-US" sz="800" dirty="0">
                        <a:solidFill>
                          <a:schemeClr val="tx1"/>
                        </a:solidFill>
                        <a:latin typeface="Arial" panose="020B0604020202020204" pitchFamily="34" charset="0"/>
                        <a:ea typeface="微软雅黑" pitchFamily="34" charset="-122"/>
                        <a:cs typeface="Arial" pitchFamily="34" charset="0"/>
                      </a:endParaRPr>
                    </a:p>
                  </a:txBody>
                  <a:tcPr marL="38100" marR="38100" marT="38100" marB="38100">
                    <a:solidFill>
                      <a:schemeClr val="bg1">
                        <a:lumMod val="95000"/>
                      </a:schemeClr>
                    </a:solidFill>
                  </a:tcPr>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lang="pt-BR" sz="800" dirty="0" smtClean="0">
                          <a:solidFill>
                            <a:schemeClr val="tx1"/>
                          </a:solidFill>
                          <a:latin typeface="Arial" panose="020B0604020202020204" pitchFamily="34" charset="0"/>
                          <a:ea typeface="微软雅黑" pitchFamily="34" charset="-122"/>
                          <a:cs typeface="Arial" pitchFamily="34" charset="0"/>
                        </a:rPr>
                        <a:t>Suportado. Os serviços não são interrompidos após a remoção da placa de controle do sistema.</a:t>
                      </a:r>
                      <a:endParaRPr lang="en-US" sz="800" dirty="0">
                        <a:solidFill>
                          <a:schemeClr val="tx1"/>
                        </a:solidFill>
                        <a:latin typeface="Arial" panose="020B0604020202020204" pitchFamily="34" charset="0"/>
                        <a:ea typeface="微软雅黑" pitchFamily="34" charset="-122"/>
                        <a:cs typeface="Arial" pitchFamily="34" charset="0"/>
                      </a:endParaRPr>
                    </a:p>
                  </a:txBody>
                  <a:tcPr marL="38100" marR="38100" marT="38100" marB="38100">
                    <a:solidFill>
                      <a:schemeClr val="bg1">
                        <a:lumMod val="95000"/>
                      </a:schemeClr>
                    </a:solidFill>
                  </a:tcPr>
                </a:tc>
              </a:tr>
              <a:tr h="232813">
                <a:tc>
                  <a:txBody>
                    <a:bodyPr/>
                    <a:lstStyle/>
                    <a:p>
                      <a:pPr algn="l"/>
                      <a:r>
                        <a:rPr lang="en-US" altLang="zh-CN" sz="800" dirty="0" err="1" smtClean="0"/>
                        <a:t>Consumo</a:t>
                      </a:r>
                      <a:r>
                        <a:rPr lang="en-US" altLang="zh-CN" sz="800" dirty="0" smtClean="0"/>
                        <a:t> </a:t>
                      </a:r>
                      <a:r>
                        <a:rPr lang="en-US" altLang="zh-CN" sz="800" dirty="0" err="1" smtClean="0"/>
                        <a:t>típico</a:t>
                      </a:r>
                      <a:r>
                        <a:rPr lang="en-US" altLang="zh-CN" sz="800" dirty="0" smtClean="0"/>
                        <a:t> de </a:t>
                      </a:r>
                      <a:r>
                        <a:rPr lang="en-US" altLang="zh-CN" sz="800" dirty="0" err="1" smtClean="0"/>
                        <a:t>energia</a:t>
                      </a:r>
                      <a:endParaRPr lang="en-US" altLang="zh-CN" sz="800" dirty="0"/>
                    </a:p>
                  </a:txBody>
                  <a:tcPr marL="38100" marR="38100" marT="38100" marB="38100">
                    <a:solidFill>
                      <a:schemeClr val="bg1">
                        <a:lumMod val="95000"/>
                      </a:schemeClr>
                    </a:solidFill>
                  </a:tcPr>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lang="en-US" sz="800" dirty="0" smtClean="0">
                          <a:solidFill>
                            <a:schemeClr val="tx1"/>
                          </a:solidFill>
                          <a:latin typeface="Arial" panose="020B0604020202020204" pitchFamily="34" charset="0"/>
                          <a:ea typeface="微软雅黑" pitchFamily="34" charset="-122"/>
                          <a:cs typeface="Arial" pitchFamily="34" charset="0"/>
                        </a:rPr>
                        <a:t>35 W</a:t>
                      </a:r>
                      <a:endParaRPr lang="en-US" sz="800" dirty="0">
                        <a:solidFill>
                          <a:schemeClr val="tx1"/>
                        </a:solidFill>
                        <a:latin typeface="Arial" panose="020B0604020202020204" pitchFamily="34" charset="0"/>
                        <a:ea typeface="微软雅黑" pitchFamily="34" charset="-122"/>
                        <a:cs typeface="Arial" pitchFamily="34" charset="0"/>
                      </a:endParaRPr>
                    </a:p>
                  </a:txBody>
                  <a:tcPr marL="38100" marR="38100" marT="38100" marB="38100">
                    <a:solidFill>
                      <a:schemeClr val="bg1">
                        <a:lumMod val="95000"/>
                      </a:schemeClr>
                    </a:solidFill>
                  </a:tcPr>
                </a:tc>
              </a:tr>
            </a:tbl>
          </a:graphicData>
        </a:graphic>
      </p:graphicFrame>
      <p:sp>
        <p:nvSpPr>
          <p:cNvPr id="28" name="矩形 27"/>
          <p:cNvSpPr/>
          <p:nvPr/>
        </p:nvSpPr>
        <p:spPr>
          <a:xfrm>
            <a:off x="1864326" y="927733"/>
            <a:ext cx="1311448" cy="461665"/>
          </a:xfrm>
          <a:prstGeom prst="rect">
            <a:avLst/>
          </a:prstGeom>
        </p:spPr>
        <p:txBody>
          <a:bodyPr wrap="square">
            <a:spAutoFit/>
          </a:bodyPr>
          <a:lstStyle/>
          <a:p>
            <a:r>
              <a:rPr lang="en-US" sz="1200" dirty="0" err="1">
                <a:solidFill>
                  <a:schemeClr val="tx1">
                    <a:lumMod val="65000"/>
                    <a:lumOff val="35000"/>
                  </a:schemeClr>
                </a:solidFill>
                <a:latin typeface="Arial" panose="020B0604020202020204" pitchFamily="34" charset="0"/>
                <a:ea typeface="微软雅黑" pitchFamily="34" charset="-122"/>
                <a:cs typeface="Arial" pitchFamily="34" charset="0"/>
              </a:rPr>
              <a:t>Recursos</a:t>
            </a:r>
            <a:r>
              <a:rPr lang="en-US" sz="1200" dirty="0">
                <a:solidFill>
                  <a:schemeClr val="tx1">
                    <a:lumMod val="65000"/>
                    <a:lumOff val="35000"/>
                  </a:schemeClr>
                </a:solidFill>
                <a:latin typeface="Arial" panose="020B0604020202020204" pitchFamily="34" charset="0"/>
                <a:ea typeface="微软雅黑" pitchFamily="34" charset="-122"/>
                <a:cs typeface="Arial" pitchFamily="34" charset="0"/>
              </a:rPr>
              <a:t> e </a:t>
            </a:r>
            <a:r>
              <a:rPr lang="en-US" sz="1200" dirty="0" err="1">
                <a:solidFill>
                  <a:schemeClr val="tx1">
                    <a:lumMod val="65000"/>
                    <a:lumOff val="35000"/>
                  </a:schemeClr>
                </a:solidFill>
                <a:latin typeface="Arial" panose="020B0604020202020204" pitchFamily="34" charset="0"/>
                <a:ea typeface="微软雅黑" pitchFamily="34" charset="-122"/>
                <a:cs typeface="Arial" pitchFamily="34" charset="0"/>
              </a:rPr>
              <a:t>especificações</a:t>
            </a:r>
            <a:endParaRPr lang="en-US" sz="1200" dirty="0">
              <a:solidFill>
                <a:schemeClr val="tx1">
                  <a:lumMod val="65000"/>
                  <a:lumOff val="35000"/>
                </a:schemeClr>
              </a:solidFill>
              <a:latin typeface="Arial" panose="020B0604020202020204" pitchFamily="34" charset="0"/>
              <a:ea typeface="微软雅黑" pitchFamily="34" charset="-122"/>
              <a:cs typeface="Arial" pitchFamily="34" charset="0"/>
            </a:endParaRPr>
          </a:p>
        </p:txBody>
      </p:sp>
      <p:cxnSp>
        <p:nvCxnSpPr>
          <p:cNvPr id="29" name="直接连接符 28"/>
          <p:cNvCxnSpPr/>
          <p:nvPr/>
        </p:nvCxnSpPr>
        <p:spPr>
          <a:xfrm flipH="1">
            <a:off x="2987824" y="1233906"/>
            <a:ext cx="3675542" cy="963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480000">
            <a:off x="2946356" y="1160765"/>
            <a:ext cx="36635" cy="7200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1876108" y="1161906"/>
            <a:ext cx="0" cy="72000"/>
          </a:xfrm>
          <a:prstGeom prst="line">
            <a:avLst/>
          </a:prstGeom>
          <a:ln w="28575">
            <a:solidFill>
              <a:srgbClr val="FD761C"/>
            </a:solidFill>
          </a:ln>
        </p:spPr>
        <p:style>
          <a:lnRef idx="1">
            <a:schemeClr val="accent1"/>
          </a:lnRef>
          <a:fillRef idx="0">
            <a:schemeClr val="accent1"/>
          </a:fillRef>
          <a:effectRef idx="0">
            <a:schemeClr val="accent1"/>
          </a:effectRef>
          <a:fontRef idx="minor">
            <a:schemeClr val="tx1"/>
          </a:fontRef>
        </p:style>
      </p:cxnSp>
      <p:sp>
        <p:nvSpPr>
          <p:cNvPr id="32" name="矩形 31"/>
          <p:cNvSpPr/>
          <p:nvPr/>
        </p:nvSpPr>
        <p:spPr bwMode="auto">
          <a:xfrm rot="2700000">
            <a:off x="6780382" y="1178351"/>
            <a:ext cx="54000" cy="54000"/>
          </a:xfrm>
          <a:prstGeom prst="rect">
            <a:avLst/>
          </a:prstGeom>
          <a:solidFill>
            <a:srgbClr val="FD761C"/>
          </a:solidFill>
          <a:ln>
            <a:noFill/>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CC9900"/>
              </a:buClr>
              <a:buFont typeface="Wingdings" pitchFamily="2" charset="2"/>
              <a:buChar char="n"/>
            </a:pPr>
            <a:endParaRPr lang="zh-CN" altLang="en-US" sz="1000" dirty="0">
              <a:latin typeface="Arial" panose="020B0604020202020204" pitchFamily="34" charset="0"/>
              <a:ea typeface="微软雅黑" pitchFamily="34" charset="-122"/>
              <a:cs typeface="Arial" pitchFamily="34" charset="0"/>
            </a:endParaRPr>
          </a:p>
        </p:txBody>
      </p:sp>
      <p:pic>
        <p:nvPicPr>
          <p:cNvPr id="33" name="Picture 6" descr="http://resource.idp.huawei.com/idpresource/nasshare/editor/image/43726131815/4_zh-cn_image_01779409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814" y="1238225"/>
            <a:ext cx="819150" cy="31337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4" name="表格 33"/>
          <p:cNvGraphicFramePr>
            <a:graphicFrameLocks noGrp="1"/>
          </p:cNvGraphicFramePr>
          <p:nvPr>
            <p:extLst>
              <p:ext uri="{D42A27DB-BD31-4B8C-83A1-F6EECF244321}">
                <p14:modId xmlns:p14="http://schemas.microsoft.com/office/powerpoint/2010/main" val="551119691"/>
              </p:ext>
            </p:extLst>
          </p:nvPr>
        </p:nvGraphicFramePr>
        <p:xfrm>
          <a:off x="1987843" y="4121277"/>
          <a:ext cx="4570330" cy="936000"/>
        </p:xfrm>
        <a:graphic>
          <a:graphicData uri="http://schemas.openxmlformats.org/drawingml/2006/table">
            <a:tbl>
              <a:tblPr firstRow="1" bandRow="1">
                <a:effectLst>
                  <a:outerShdw blurRad="50800" dist="38100" dir="2700000" algn="tl" rotWithShape="0">
                    <a:prstClr val="black">
                      <a:alpha val="40000"/>
                    </a:prstClr>
                  </a:outerShdw>
                </a:effectLst>
                <a:tableStyleId>{93296810-A885-4BE3-A3E7-6D5BEEA58F35}</a:tableStyleId>
              </a:tblPr>
              <a:tblGrid>
                <a:gridCol w="2280457"/>
                <a:gridCol w="2289873"/>
              </a:tblGrid>
              <a:tr h="2169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800" b="1" kern="1200" dirty="0" smtClean="0">
                          <a:solidFill>
                            <a:schemeClr val="lt1"/>
                          </a:solidFill>
                          <a:latin typeface="Arial" pitchFamily="34" charset="0"/>
                          <a:ea typeface="微软雅黑" pitchFamily="34" charset="-122"/>
                          <a:cs typeface="Arial" pitchFamily="34" charset="0"/>
                        </a:rPr>
                        <a:t>Board</a:t>
                      </a:r>
                    </a:p>
                  </a:txBody>
                  <a:tcPr marL="51104" marR="51104" marT="25552" marB="2555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lnSpc>
                          <a:spcPct val="100000"/>
                        </a:lnSpc>
                      </a:pPr>
                      <a:r>
                        <a:rPr lang="en-US" altLang="zh-CN" sz="800" dirty="0" smtClean="0">
                          <a:latin typeface="Arial" pitchFamily="34" charset="0"/>
                          <a:ea typeface="微软雅黑" pitchFamily="34" charset="-122"/>
                          <a:cs typeface="Arial" pitchFamily="34" charset="0"/>
                        </a:rPr>
                        <a:t>Start Version</a:t>
                      </a:r>
                    </a:p>
                  </a:txBody>
                  <a:tcPr marL="51104" marR="51104" marT="25552" marB="2555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r h="1797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800" kern="1200" dirty="0" smtClean="0">
                          <a:solidFill>
                            <a:schemeClr val="tx1"/>
                          </a:solidFill>
                          <a:latin typeface="Arial" panose="020B0604020202020204" pitchFamily="34" charset="0"/>
                          <a:ea typeface="微软雅黑" pitchFamily="34" charset="-122"/>
                          <a:cs typeface="Arial" pitchFamily="34" charset="0"/>
                        </a:rPr>
                        <a:t>TMN1SCC</a:t>
                      </a:r>
                    </a:p>
                  </a:txBody>
                  <a:tcPr marL="51104" marR="51104" marT="25552" marB="2555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800" kern="1200" dirty="0" smtClean="0">
                          <a:solidFill>
                            <a:schemeClr val="tx1"/>
                          </a:solidFill>
                          <a:latin typeface="Arial" panose="020B0604020202020204" pitchFamily="34" charset="0"/>
                          <a:ea typeface="微软雅黑" pitchFamily="34" charset="-122"/>
                          <a:cs typeface="Arial" pitchFamily="34" charset="0"/>
                        </a:rPr>
                        <a:t>V100R019C10</a:t>
                      </a:r>
                    </a:p>
                  </a:txBody>
                  <a:tcPr marL="51104" marR="51104" marT="25552" marB="2555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797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800" kern="1200" dirty="0" smtClean="0">
                          <a:solidFill>
                            <a:schemeClr val="tx1"/>
                          </a:solidFill>
                          <a:latin typeface="Arial" panose="020B0604020202020204" pitchFamily="34" charset="0"/>
                          <a:ea typeface="微软雅黑" pitchFamily="34" charset="-122"/>
                          <a:cs typeface="Arial" pitchFamily="34" charset="0"/>
                        </a:rPr>
                        <a:t>TMN1SCC05</a:t>
                      </a:r>
                    </a:p>
                  </a:txBody>
                  <a:tcPr marL="51104" marR="51104" marT="25552" marB="2555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800" kern="1200" dirty="0" smtClean="0">
                          <a:solidFill>
                            <a:schemeClr val="tx1"/>
                          </a:solidFill>
                          <a:latin typeface="Arial" panose="020B0604020202020204" pitchFamily="34" charset="0"/>
                          <a:ea typeface="微软雅黑" pitchFamily="34" charset="-122"/>
                          <a:cs typeface="Arial" pitchFamily="34" charset="0"/>
                        </a:rPr>
                        <a:t>V100R020C10</a:t>
                      </a:r>
                    </a:p>
                  </a:txBody>
                  <a:tcPr marL="51104" marR="51104" marT="25552" marB="2555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797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800" kern="1200" dirty="0" smtClean="0">
                          <a:solidFill>
                            <a:schemeClr val="tx1"/>
                          </a:solidFill>
                          <a:latin typeface="Arial" panose="020B0604020202020204" pitchFamily="34" charset="0"/>
                          <a:ea typeface="微软雅黑" pitchFamily="34" charset="-122"/>
                          <a:cs typeface="Arial" pitchFamily="34" charset="0"/>
                        </a:rPr>
                        <a:t> TMN1SCC11</a:t>
                      </a:r>
                      <a:endParaRPr lang="en-US" altLang="zh-CN" sz="800" kern="1200" dirty="0">
                        <a:solidFill>
                          <a:schemeClr val="tx1"/>
                        </a:solidFill>
                        <a:latin typeface="Arial" panose="020B0604020202020204" pitchFamily="34" charset="0"/>
                        <a:ea typeface="微软雅黑" pitchFamily="34" charset="-122"/>
                        <a:cs typeface="Arial" pitchFamily="34" charset="0"/>
                      </a:endParaRPr>
                    </a:p>
                  </a:txBody>
                  <a:tcPr marL="51104" marR="51104" marT="25552" marB="2555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800" kern="1200" dirty="0" smtClean="0">
                          <a:solidFill>
                            <a:schemeClr val="tx1"/>
                          </a:solidFill>
                          <a:latin typeface="Arial" panose="020B0604020202020204" pitchFamily="34" charset="0"/>
                          <a:ea typeface="微软雅黑" pitchFamily="34" charset="-122"/>
                          <a:cs typeface="Arial" pitchFamily="34" charset="0"/>
                        </a:rPr>
                        <a:t>V100R022C10</a:t>
                      </a:r>
                    </a:p>
                  </a:txBody>
                  <a:tcPr marL="51104" marR="51104" marT="25552" marB="2555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797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800" kern="1200" dirty="0" smtClean="0">
                          <a:solidFill>
                            <a:schemeClr val="tx1"/>
                          </a:solidFill>
                          <a:latin typeface="Arial" panose="020B0604020202020204" pitchFamily="34" charset="0"/>
                          <a:ea typeface="微软雅黑" pitchFamily="34" charset="-122"/>
                          <a:cs typeface="Arial" pitchFamily="34" charset="0"/>
                        </a:rPr>
                        <a:t>   TMN1SCC16</a:t>
                      </a:r>
                    </a:p>
                  </a:txBody>
                  <a:tcPr marL="51104" marR="51104" marT="25552" marB="2555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800" kern="1200" dirty="0" smtClean="0">
                          <a:solidFill>
                            <a:schemeClr val="tx1"/>
                          </a:solidFill>
                          <a:latin typeface="Arial" panose="020B0604020202020204" pitchFamily="34" charset="0"/>
                          <a:ea typeface="微软雅黑" pitchFamily="34" charset="-122"/>
                          <a:cs typeface="Arial" pitchFamily="34" charset="0"/>
                        </a:rPr>
                        <a:t>V100R022C10</a:t>
                      </a:r>
                    </a:p>
                  </a:txBody>
                  <a:tcPr marL="51104" marR="51104" marT="25552" marB="2555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cxnSp>
        <p:nvCxnSpPr>
          <p:cNvPr id="35" name="直接连接符 34"/>
          <p:cNvCxnSpPr/>
          <p:nvPr/>
        </p:nvCxnSpPr>
        <p:spPr>
          <a:xfrm>
            <a:off x="1886252" y="4134286"/>
            <a:ext cx="0" cy="72000"/>
          </a:xfrm>
          <a:prstGeom prst="line">
            <a:avLst/>
          </a:prstGeom>
          <a:ln w="28575">
            <a:solidFill>
              <a:srgbClr val="FD761C"/>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6807381" y="4250405"/>
            <a:ext cx="4360" cy="47881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20000" flipH="1">
            <a:off x="1901670" y="4337602"/>
            <a:ext cx="11478" cy="36004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1986475" y="5031514"/>
            <a:ext cx="4601749"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9" name="矩形 38"/>
          <p:cNvSpPr/>
          <p:nvPr/>
        </p:nvSpPr>
        <p:spPr bwMode="auto">
          <a:xfrm rot="2700000">
            <a:off x="1886148" y="4982956"/>
            <a:ext cx="54000" cy="54000"/>
          </a:xfrm>
          <a:prstGeom prst="rect">
            <a:avLst/>
          </a:prstGeom>
          <a:solidFill>
            <a:srgbClr val="FD761C"/>
          </a:solidFill>
          <a:ln>
            <a:noFill/>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CC9900"/>
              </a:buClr>
              <a:buFont typeface="Wingdings" pitchFamily="2" charset="2"/>
              <a:buChar char="n"/>
            </a:pPr>
            <a:endParaRPr lang="zh-CN" altLang="en-US" sz="1000" dirty="0">
              <a:latin typeface="Arial" panose="020B0604020202020204" pitchFamily="34" charset="0"/>
              <a:ea typeface="微软雅黑" pitchFamily="34" charset="-122"/>
              <a:cs typeface="Arial" pitchFamily="34" charset="0"/>
            </a:endParaRPr>
          </a:p>
        </p:txBody>
      </p:sp>
      <p:sp>
        <p:nvSpPr>
          <p:cNvPr id="40" name="矩形 39"/>
          <p:cNvSpPr/>
          <p:nvPr/>
        </p:nvSpPr>
        <p:spPr bwMode="auto">
          <a:xfrm rot="2700000">
            <a:off x="6779722" y="4969423"/>
            <a:ext cx="54000" cy="54000"/>
          </a:xfrm>
          <a:prstGeom prst="rect">
            <a:avLst/>
          </a:prstGeom>
          <a:solidFill>
            <a:srgbClr val="FD761C"/>
          </a:solidFill>
          <a:ln>
            <a:noFill/>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CC9900"/>
              </a:buClr>
              <a:buFont typeface="Wingdings" pitchFamily="2" charset="2"/>
              <a:buChar char="n"/>
            </a:pPr>
            <a:endParaRPr lang="zh-CN" altLang="en-US" sz="1000" dirty="0">
              <a:latin typeface="Arial" panose="020B0604020202020204" pitchFamily="34" charset="0"/>
              <a:ea typeface="微软雅黑" pitchFamily="34" charset="-122"/>
              <a:cs typeface="Arial" pitchFamily="34" charset="0"/>
            </a:endParaRPr>
          </a:p>
        </p:txBody>
      </p:sp>
      <p:cxnSp>
        <p:nvCxnSpPr>
          <p:cNvPr id="41" name="直接连接符 40"/>
          <p:cNvCxnSpPr/>
          <p:nvPr/>
        </p:nvCxnSpPr>
        <p:spPr>
          <a:xfrm flipH="1" flipV="1">
            <a:off x="3522244" y="4055218"/>
            <a:ext cx="1549684" cy="6634"/>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480000">
            <a:off x="3493787" y="3967041"/>
            <a:ext cx="36635" cy="7200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1957792" y="3964842"/>
            <a:ext cx="2267744" cy="213969"/>
          </a:xfrm>
          <a:prstGeom prst="rect">
            <a:avLst/>
          </a:prstGeom>
        </p:spPr>
        <p:txBody>
          <a:bodyPr wrap="square">
            <a:spAutoFit/>
          </a:bodyPr>
          <a:lstStyle/>
          <a:p>
            <a:pPr fontAlgn="auto">
              <a:lnSpc>
                <a:spcPts val="937"/>
              </a:lnSpc>
              <a:spcBef>
                <a:spcPts val="0"/>
              </a:spcBef>
              <a:spcAft>
                <a:spcPts val="0"/>
              </a:spcAft>
              <a:defRPr/>
            </a:pPr>
            <a:r>
              <a:rPr lang="en-US" sz="1200" dirty="0">
                <a:solidFill>
                  <a:schemeClr val="tx1">
                    <a:lumMod val="65000"/>
                    <a:lumOff val="35000"/>
                  </a:schemeClr>
                </a:solidFill>
                <a:latin typeface="Arial" panose="020B0604020202020204" pitchFamily="34" charset="0"/>
                <a:ea typeface="微软雅黑" pitchFamily="34" charset="-122"/>
                <a:cs typeface="Arial" pitchFamily="34" charset="0"/>
              </a:rPr>
              <a:t>Mapping </a:t>
            </a:r>
            <a:r>
              <a:rPr lang="en-US" sz="1200" dirty="0" err="1">
                <a:solidFill>
                  <a:schemeClr val="tx1">
                    <a:lumMod val="65000"/>
                    <a:lumOff val="35000"/>
                  </a:schemeClr>
                </a:solidFill>
                <a:latin typeface="Arial" panose="020B0604020202020204" pitchFamily="34" charset="0"/>
                <a:ea typeface="微软雅黑" pitchFamily="34" charset="-122"/>
                <a:cs typeface="Arial" pitchFamily="34" charset="0"/>
              </a:rPr>
              <a:t>relatonship</a:t>
            </a:r>
            <a:endParaRPr lang="en-US" sz="1200" dirty="0">
              <a:solidFill>
                <a:schemeClr val="tx1">
                  <a:lumMod val="65000"/>
                  <a:lumOff val="35000"/>
                </a:schemeClr>
              </a:solidFill>
              <a:latin typeface="Arial" panose="020B0604020202020204" pitchFamily="34" charset="0"/>
              <a:ea typeface="微软雅黑" pitchFamily="34" charset="-122"/>
              <a:cs typeface="Arial" pitchFamily="34" charset="0"/>
            </a:endParaRPr>
          </a:p>
        </p:txBody>
      </p:sp>
      <p:cxnSp>
        <p:nvCxnSpPr>
          <p:cNvPr id="44" name="直接连接符 43"/>
          <p:cNvCxnSpPr/>
          <p:nvPr/>
        </p:nvCxnSpPr>
        <p:spPr>
          <a:xfrm>
            <a:off x="6788710" y="4102238"/>
            <a:ext cx="0" cy="72000"/>
          </a:xfrm>
          <a:prstGeom prst="line">
            <a:avLst/>
          </a:prstGeom>
          <a:ln w="28575">
            <a:solidFill>
              <a:srgbClr val="FD7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2088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4ed2a2f90aef4669792d7e6949fa29af926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rgbClr val="37C7A5"/>
          </a:solidFill>
        </a:ln>
        <a:effectLst/>
        <a:extLst/>
      </a:spPr>
      <a:bodyPr anchor="ctr"/>
      <a:lstStyle>
        <a:defPPr algn="ctr">
          <a:buClr>
            <a:srgbClr val="CC9900"/>
          </a:buClr>
          <a:buFont typeface="Wingdings" pitchFamily="2" charset="2"/>
          <a:buChar char="n"/>
          <a:defRPr sz="1000" dirty="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11215</TotalTime>
  <Words>181</Words>
  <Application>Microsoft Office PowerPoint</Application>
  <PresentationFormat>Presentación en pantalla (16:9)</PresentationFormat>
  <Paragraphs>29</Paragraphs>
  <Slides>1</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微软雅黑</vt:lpstr>
      <vt:lpstr>宋体</vt:lpstr>
      <vt:lpstr>Arial</vt:lpstr>
      <vt:lpstr>Calibri</vt:lpstr>
      <vt:lpstr>Wingdings</vt:lpstr>
      <vt:lpstr>Office 主题</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HS</dc:creator>
  <cp:lastModifiedBy>Cuenta Microsoft</cp:lastModifiedBy>
  <cp:revision>972</cp:revision>
  <dcterms:created xsi:type="dcterms:W3CDTF">2015-01-20T07:45:54Z</dcterms:created>
  <dcterms:modified xsi:type="dcterms:W3CDTF">2023-11-03T12:51:59Z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(3)V9cPgasqt/OXDUa5OZOPce4g68dIhs/00gludsfECphW794yRv/P0T6S+4GiHC2bMPmOEzDe
rxeou7/ztCFV4FF+9+/ERmqIiMP4CUjs857B+vtRMqpmqfpEdCc2jOt1DD9dIXmqKc7Sf442
iKVJfxae60D3AaUapPq3bUa2Icb+jXKWLnrqyJKryQSUjyjnEnT6lNzGj5r/BW+OFf9kn8Uv
QfzsSU1DfwQzNu9yZb</vt:lpwstr>
  </property>
  <property fmtid="{D5CDD505-2E9C-101B-9397-08002B2CF9AE}" pid="3" name="_new_ms_pID_725431">
    <vt:lpwstr>GJSvaA2Zti87LXrs8MVLRKdkKwLtT5nLQocC/8aqGZpeciJWV/hvQQ
LCJEyRYdJkSs4CgCLTtI6tfcpaaXMeiyb4HhHS9nh22ta9ayl3hi3dI6LHwvFDhvPHV8QwW6
u9pK0pSavQIrO7og+vG3iek2bwbqn3wn6K7QNWydMIUTfyKmnYMLBDB5A9qyyB/hbsrdGeku
veKKUglCaQlgfIKX/m4DfR8j86268yFmjU7v</vt:lpwstr>
  </property>
  <property fmtid="{D5CDD505-2E9C-101B-9397-08002B2CF9AE}" pid="4" name="_new_ms_pID_725432">
    <vt:lpwstr>Xvh5ro3HsUdez2u9SUNwn4Ee/0iRb68f4iyz
Hcy8vXX/PFfXLEkFUKpGV+vSFev0dd0/1t1u9IH/6n/UsY7a1Ls=</vt:lpwstr>
  </property>
  <property fmtid="{D5CDD505-2E9C-101B-9397-08002B2CF9AE}" pid="5" name="_2015_ms_pID_725343">
    <vt:lpwstr>(3)BezDsADGIdWi/CdtHFb/Wlu9Eqlt8BKWe9a0efOPaMn0iT8w6KdYl6zrp0d8gE0OL/Hlf08+
FlIfbAg7L5zb3V3kxKJF9SmG/RkLD2LceIr0cIUqOT7SQLS72nbnqtGTUgTBTVhYCaBKgYyX
FMae3YD7IjzD5qcM8mObkniaaL4eagcv/nXRXuAKWZH8QxBfu1W/dObCXDVhL1LT0JSN1/gT
Lp1Nx4orQqMeqDDWX/</vt:lpwstr>
  </property>
  <property fmtid="{D5CDD505-2E9C-101B-9397-08002B2CF9AE}" pid="6" name="_2015_ms_pID_7253431">
    <vt:lpwstr>KyIF4PsKnt89RP3Ygd+P6ldpzZCf7tVB+FNmWe4ZdM/hHnM7XTwWgG
qB2xgcrjBADLemxcKnmGAEBfY84c2fHH5UZeb5zMRejuA71cNwbRLsOYF3NJEL9TqwyRSqWH
3F2G5Sz3SKrbiuaLJ/pmJBzGdeEYt81jmHb59S5qRX8pL5w4qdyeKnCC0NA/XbBYtVmFDzJI
ZD1cuiPdDmGmxAPcwSgggXPEky2WxVJKgZio</vt:lpwstr>
  </property>
  <property fmtid="{D5CDD505-2E9C-101B-9397-08002B2CF9AE}" pid="7" name="_2015_ms_pID_7253432">
    <vt:lpwstr>heUxmb5ufge9b3wADe3rQdThsLrccAMm0Ddk
Pv6t5aVkLgsE9RTjJzO4tWPuMUDJMvP3T+rsG+Zvfpw7fzQcM1g=</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1692257738</vt:lpwstr>
  </property>
</Properties>
</file>