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841" r:id="rId4"/>
    <p:sldMasterId id="2147483843" r:id="rId5"/>
    <p:sldMasterId id="2147483854" r:id="rId6"/>
    <p:sldMasterId id="2147483858" r:id="rId7"/>
  </p:sldMasterIdLst>
  <p:notesMasterIdLst>
    <p:notesMasterId r:id="rId15"/>
  </p:notesMasterIdLst>
  <p:handoutMasterIdLst>
    <p:handoutMasterId r:id="rId16"/>
  </p:handoutMasterIdLst>
  <p:sldIdLst>
    <p:sldId id="272" r:id="rId8"/>
    <p:sldId id="275" r:id="rId9"/>
    <p:sldId id="277" r:id="rId10"/>
    <p:sldId id="287" r:id="rId11"/>
    <p:sldId id="288" r:id="rId12"/>
    <p:sldId id="289" r:id="rId13"/>
    <p:sldId id="285" r:id="rId14"/>
  </p:sldIdLst>
  <p:sldSz cx="12192000" cy="6858000"/>
  <p:notesSz cx="6797675" cy="9926638"/>
  <p:defaultTextStyle>
    <a:defPPr>
      <a:defRPr lang="en-US"/>
    </a:defPPr>
    <a:lvl1pPr marL="0" algn="l" defTabSz="914478" rtl="0" eaLnBrk="1" latinLnBrk="0" hangingPunct="1">
      <a:defRPr sz="1800" kern="1200">
        <a:solidFill>
          <a:schemeClr val="tx1"/>
        </a:solidFill>
        <a:latin typeface="+mn-lt"/>
        <a:ea typeface="+mn-ea"/>
        <a:cs typeface="+mn-cs"/>
      </a:defRPr>
    </a:lvl1pPr>
    <a:lvl2pPr marL="457240" algn="l" defTabSz="914478" rtl="0" eaLnBrk="1" latinLnBrk="0" hangingPunct="1">
      <a:defRPr sz="1800" kern="1200">
        <a:solidFill>
          <a:schemeClr val="tx1"/>
        </a:solidFill>
        <a:latin typeface="+mn-lt"/>
        <a:ea typeface="+mn-ea"/>
        <a:cs typeface="+mn-cs"/>
      </a:defRPr>
    </a:lvl2pPr>
    <a:lvl3pPr marL="914478" algn="l" defTabSz="914478" rtl="0" eaLnBrk="1" latinLnBrk="0" hangingPunct="1">
      <a:defRPr sz="1800" kern="1200">
        <a:solidFill>
          <a:schemeClr val="tx1"/>
        </a:solidFill>
        <a:latin typeface="+mn-lt"/>
        <a:ea typeface="+mn-ea"/>
        <a:cs typeface="+mn-cs"/>
      </a:defRPr>
    </a:lvl3pPr>
    <a:lvl4pPr marL="1371718" algn="l" defTabSz="914478" rtl="0" eaLnBrk="1" latinLnBrk="0" hangingPunct="1">
      <a:defRPr sz="1800" kern="1200">
        <a:solidFill>
          <a:schemeClr val="tx1"/>
        </a:solidFill>
        <a:latin typeface="+mn-lt"/>
        <a:ea typeface="+mn-ea"/>
        <a:cs typeface="+mn-cs"/>
      </a:defRPr>
    </a:lvl4pPr>
    <a:lvl5pPr marL="1828957" algn="l" defTabSz="914478" rtl="0" eaLnBrk="1" latinLnBrk="0" hangingPunct="1">
      <a:defRPr sz="1800" kern="1200">
        <a:solidFill>
          <a:schemeClr val="tx1"/>
        </a:solidFill>
        <a:latin typeface="+mn-lt"/>
        <a:ea typeface="+mn-ea"/>
        <a:cs typeface="+mn-cs"/>
      </a:defRPr>
    </a:lvl5pPr>
    <a:lvl6pPr marL="2286196" algn="l" defTabSz="914478" rtl="0" eaLnBrk="1" latinLnBrk="0" hangingPunct="1">
      <a:defRPr sz="1800" kern="1200">
        <a:solidFill>
          <a:schemeClr val="tx1"/>
        </a:solidFill>
        <a:latin typeface="+mn-lt"/>
        <a:ea typeface="+mn-ea"/>
        <a:cs typeface="+mn-cs"/>
      </a:defRPr>
    </a:lvl6pPr>
    <a:lvl7pPr marL="2743435" algn="l" defTabSz="914478" rtl="0" eaLnBrk="1" latinLnBrk="0" hangingPunct="1">
      <a:defRPr sz="1800" kern="1200">
        <a:solidFill>
          <a:schemeClr val="tx1"/>
        </a:solidFill>
        <a:latin typeface="+mn-lt"/>
        <a:ea typeface="+mn-ea"/>
        <a:cs typeface="+mn-cs"/>
      </a:defRPr>
    </a:lvl7pPr>
    <a:lvl8pPr marL="3200675" algn="l" defTabSz="914478" rtl="0" eaLnBrk="1" latinLnBrk="0" hangingPunct="1">
      <a:defRPr sz="1800" kern="1200">
        <a:solidFill>
          <a:schemeClr val="tx1"/>
        </a:solidFill>
        <a:latin typeface="+mn-lt"/>
        <a:ea typeface="+mn-ea"/>
        <a:cs typeface="+mn-cs"/>
      </a:defRPr>
    </a:lvl8pPr>
    <a:lvl9pPr marL="3657913" algn="l" defTabSz="91447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userDrawn="1">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4040"/>
    <a:srgbClr val="151515"/>
    <a:srgbClr val="C7000B"/>
    <a:srgbClr val="575756"/>
    <a:srgbClr val="FFFFFF"/>
    <a:srgbClr val="DD4654"/>
    <a:srgbClr val="F3D2D5"/>
    <a:srgbClr val="E6A8AD"/>
    <a:srgbClr val="E57B84"/>
    <a:srgbClr val="E5798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2833802-FEF1-4C79-8D5D-14CF1EAF98D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6291"/>
  </p:normalViewPr>
  <p:slideViewPr>
    <p:cSldViewPr snapToGrid="0" snapToObjects="1">
      <p:cViewPr varScale="1">
        <p:scale>
          <a:sx n="96" d="100"/>
          <a:sy n="96" d="100"/>
        </p:scale>
        <p:origin x="58" y="259"/>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46" d="100"/>
          <a:sy n="46" d="100"/>
        </p:scale>
        <p:origin x="2732" y="56"/>
      </p:cViewPr>
      <p:guideLst>
        <p:guide orient="horz"/>
        <p:guide pos="2141"/>
      </p:guideLst>
    </p:cSldViewPr>
  </p:notesViewPr>
  <p:gridSpacing cx="72000" cy="720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8CC198DB-AFBD-584A-8986-364FF2B03F46}"/>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dirty="0">
              <a:latin typeface="Huawei Sans" panose="020C0503030203020204" pitchFamily="34" charset="0"/>
            </a:endParaRPr>
          </a:p>
        </p:txBody>
      </p:sp>
      <p:sp>
        <p:nvSpPr>
          <p:cNvPr id="3" name="Date Placeholder 2">
            <a:extLst>
              <a:ext uri="{FF2B5EF4-FFF2-40B4-BE49-F238E27FC236}">
                <a16:creationId xmlns="" xmlns:a16="http://schemas.microsoft.com/office/drawing/2014/main" id="{AD01315C-523F-A043-8029-B9921497126E}"/>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E8CF71B8-DF2A-2E41-BE66-2E18A767DA8A}" type="datetimeFigureOut">
              <a:rPr lang="en-US" smtClean="0">
                <a:latin typeface="Huawei Sans" panose="020C0503030203020204" pitchFamily="34" charset="0"/>
              </a:rPr>
              <a:t>1/30/2022</a:t>
            </a:fld>
            <a:endParaRPr lang="en-US" dirty="0">
              <a:latin typeface="Huawei Sans" panose="020C0503030203020204" pitchFamily="34" charset="0"/>
            </a:endParaRPr>
          </a:p>
        </p:txBody>
      </p:sp>
      <p:sp>
        <p:nvSpPr>
          <p:cNvPr id="4" name="Footer Placeholder 3">
            <a:extLst>
              <a:ext uri="{FF2B5EF4-FFF2-40B4-BE49-F238E27FC236}">
                <a16:creationId xmlns="" xmlns:a16="http://schemas.microsoft.com/office/drawing/2014/main" id="{B9601424-70F4-1643-8E3A-557A0258D6B6}"/>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dirty="0">
              <a:latin typeface="Huawei Sans" panose="020C0503030203020204" pitchFamily="34" charset="0"/>
            </a:endParaRPr>
          </a:p>
        </p:txBody>
      </p:sp>
      <p:sp>
        <p:nvSpPr>
          <p:cNvPr id="5" name="Slide Number Placeholder 4">
            <a:extLst>
              <a:ext uri="{FF2B5EF4-FFF2-40B4-BE49-F238E27FC236}">
                <a16:creationId xmlns="" xmlns:a16="http://schemas.microsoft.com/office/drawing/2014/main" id="{E85BF48A-FF5C-8145-95A7-EE66A87C73DF}"/>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A35F0CC5-85BE-A64A-BD47-54C66F7E93E3}" type="slidenum">
              <a:rPr lang="en-US" smtClean="0">
                <a:latin typeface="Huawei Sans" panose="020C0503030203020204" pitchFamily="34" charset="0"/>
              </a:rPr>
              <a:t>‹#›</a:t>
            </a:fld>
            <a:endParaRPr lang="en-US" dirty="0">
              <a:latin typeface="Huawei Sans" panose="020C0503030203020204" pitchFamily="34" charset="0"/>
            </a:endParaRPr>
          </a:p>
        </p:txBody>
      </p:sp>
    </p:spTree>
    <p:extLst>
      <p:ext uri="{BB962C8B-B14F-4D97-AF65-F5344CB8AC3E}">
        <p14:creationId xmlns:p14="http://schemas.microsoft.com/office/powerpoint/2010/main" val="40190952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731838" y="743151"/>
            <a:ext cx="5580062" cy="3117649"/>
          </a:xfrm>
          <a:prstGeom prst="rect">
            <a:avLst/>
          </a:prstGeom>
          <a:noFill/>
          <a:ln w="12700">
            <a:solidFill>
              <a:prstClr val="black"/>
            </a:solidFill>
          </a:ln>
        </p:spPr>
        <p:txBody>
          <a:bodyPr vert="horz" lIns="91440" tIns="45720" rIns="91440" bIns="45720" rtlCol="0" anchor="t" anchorCtr="0"/>
          <a:lstStyle/>
          <a:p>
            <a:endParaRPr lang="en-US"/>
          </a:p>
        </p:txBody>
      </p:sp>
      <p:sp>
        <p:nvSpPr>
          <p:cNvPr id="5" name="Notes Placeholder 4"/>
          <p:cNvSpPr>
            <a:spLocks noGrp="1"/>
          </p:cNvSpPr>
          <p:nvPr>
            <p:ph type="body" sz="quarter" idx="3"/>
          </p:nvPr>
        </p:nvSpPr>
        <p:spPr>
          <a:xfrm>
            <a:off x="731837" y="4300483"/>
            <a:ext cx="5580063" cy="5418958"/>
          </a:xfrm>
          <a:prstGeom prst="rect">
            <a:avLst/>
          </a:prstGeom>
        </p:spPr>
        <p:txBody>
          <a:bodyPr vert="horz" lIns="97200" tIns="45720" rIns="9720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44632111"/>
      </p:ext>
    </p:extLst>
  </p:cSld>
  <p:clrMap bg1="lt1" tx1="dk1" bg2="lt2" tx2="dk2" accent1="accent1" accent2="accent2" accent3="accent3" accent4="accent4" accent5="accent5" accent6="accent6" hlink="hlink" folHlink="folHlink"/>
  <p:notesStyle>
    <a:lvl1pPr marL="180000" indent="-180000" algn="l" defTabSz="1219304" rtl="0" eaLnBrk="1" fontAlgn="ctr" latinLnBrk="0" hangingPunct="1">
      <a:lnSpc>
        <a:spcPct val="125000"/>
      </a:lnSpc>
      <a:spcAft>
        <a:spcPts val="600"/>
      </a:spcAft>
      <a:buFont typeface="Huawei Sans" panose="020C0503030203020204" pitchFamily="34" charset="0"/>
      <a:buChar char="•"/>
      <a:defRPr sz="1100" kern="1200" baseline="0">
        <a:solidFill>
          <a:schemeClr val="tx1"/>
        </a:solidFill>
        <a:latin typeface="Huawei Sans" panose="020C0503030203020204" pitchFamily="34" charset="0"/>
        <a:ea typeface="方正兰亭黑简体" panose="02000000000000000000" pitchFamily="2" charset="-122"/>
        <a:cs typeface="+mn-cs"/>
      </a:defRPr>
    </a:lvl1pPr>
    <a:lvl2pPr marL="540000" indent="-180000" algn="l" defTabSz="1219304" rtl="0" eaLnBrk="1" fontAlgn="ctr" latinLnBrk="0" hangingPunct="1">
      <a:lnSpc>
        <a:spcPct val="125000"/>
      </a:lnSpc>
      <a:spcAft>
        <a:spcPts val="600"/>
      </a:spcAft>
      <a:buClrTx/>
      <a:buFont typeface="Huawei Sans" panose="020C0503030203020204" pitchFamily="34" charset="0"/>
      <a:buChar char="▫"/>
      <a:defRPr sz="1100" kern="1200" baseline="0">
        <a:solidFill>
          <a:schemeClr val="tx1"/>
        </a:solidFill>
        <a:latin typeface="Huawei Sans" panose="020C0503030203020204" pitchFamily="34" charset="0"/>
        <a:ea typeface="方正兰亭黑简体" panose="02000000000000000000" pitchFamily="2" charset="-122"/>
        <a:cs typeface="+mn-cs"/>
      </a:defRPr>
    </a:lvl2pPr>
    <a:lvl3pPr marL="900000" indent="-180000" algn="l" defTabSz="1219304" rtl="0" eaLnBrk="1" fontAlgn="ctr" latinLnBrk="0" hangingPunct="1">
      <a:lnSpc>
        <a:spcPct val="125000"/>
      </a:lnSpc>
      <a:spcAft>
        <a:spcPts val="600"/>
      </a:spcAft>
      <a:buFont typeface="微软雅黑" panose="020B0503020204020204" pitchFamily="34" charset="-122"/>
      <a:buChar char="▪"/>
      <a:defRPr sz="1100" kern="1200" baseline="0">
        <a:solidFill>
          <a:schemeClr val="tx1"/>
        </a:solidFill>
        <a:latin typeface="Huawei Sans" panose="020C0503030203020204" pitchFamily="34" charset="0"/>
        <a:ea typeface="方正兰亭黑简体" panose="02000000000000000000" pitchFamily="2" charset="-122"/>
        <a:cs typeface="+mn-cs"/>
      </a:defRPr>
    </a:lvl3pPr>
    <a:lvl4pPr marL="1260000" indent="-180000" algn="l" defTabSz="1219304" rtl="0" eaLnBrk="1" fontAlgn="ctr" latinLnBrk="0" hangingPunct="1">
      <a:lnSpc>
        <a:spcPct val="125000"/>
      </a:lnSpc>
      <a:spcAft>
        <a:spcPts val="600"/>
      </a:spcAft>
      <a:buFont typeface="Huawei Sans" panose="020C0503030203020204" pitchFamily="34" charset="0"/>
      <a:buChar char="−"/>
      <a:defRPr sz="1100" kern="1200" baseline="0">
        <a:solidFill>
          <a:schemeClr val="tx1"/>
        </a:solidFill>
        <a:latin typeface="Huawei Sans" panose="020C0503030203020204" pitchFamily="34" charset="0"/>
        <a:ea typeface="方正兰亭黑简体" panose="02000000000000000000" pitchFamily="2" charset="-122"/>
        <a:cs typeface="+mn-cs"/>
      </a:defRPr>
    </a:lvl4pPr>
    <a:lvl5pPr marL="1620000" indent="-180000" algn="l" defTabSz="1219304" rtl="0" eaLnBrk="1" fontAlgn="ctr" latinLnBrk="0" hangingPunct="1">
      <a:lnSpc>
        <a:spcPct val="125000"/>
      </a:lnSpc>
      <a:spcAft>
        <a:spcPts val="600"/>
      </a:spcAft>
      <a:buFont typeface="Huawei Sans" panose="020C0503030203020204" pitchFamily="34" charset="0"/>
      <a:buChar char="~"/>
      <a:defRPr sz="1100" kern="1200" baseline="0">
        <a:solidFill>
          <a:schemeClr val="tx1"/>
        </a:solidFill>
        <a:latin typeface="Huawei Sans" panose="020C0503030203020204" pitchFamily="34" charset="0"/>
        <a:ea typeface="方正兰亭黑简体" panose="02000000000000000000" pitchFamily="2" charset="-122"/>
        <a:cs typeface="+mn-cs"/>
      </a:defRPr>
    </a:lvl5pPr>
    <a:lvl6pPr marL="3048261" algn="l" defTabSz="1219304" rtl="0" eaLnBrk="1" latinLnBrk="0" hangingPunct="1">
      <a:defRPr sz="1600" kern="1200">
        <a:solidFill>
          <a:schemeClr val="tx1"/>
        </a:solidFill>
        <a:latin typeface="+mn-lt"/>
        <a:ea typeface="+mn-ea"/>
        <a:cs typeface="+mn-cs"/>
      </a:defRPr>
    </a:lvl6pPr>
    <a:lvl7pPr marL="3657913" algn="l" defTabSz="1219304" rtl="0" eaLnBrk="1" latinLnBrk="0" hangingPunct="1">
      <a:defRPr sz="1600" kern="1200">
        <a:solidFill>
          <a:schemeClr val="tx1"/>
        </a:solidFill>
        <a:latin typeface="+mn-lt"/>
        <a:ea typeface="+mn-ea"/>
        <a:cs typeface="+mn-cs"/>
      </a:defRPr>
    </a:lvl7pPr>
    <a:lvl8pPr marL="4267566" algn="l" defTabSz="1219304" rtl="0" eaLnBrk="1" latinLnBrk="0" hangingPunct="1">
      <a:defRPr sz="1600" kern="1200">
        <a:solidFill>
          <a:schemeClr val="tx1"/>
        </a:solidFill>
        <a:latin typeface="+mn-lt"/>
        <a:ea typeface="+mn-ea"/>
        <a:cs typeface="+mn-cs"/>
      </a:defRPr>
    </a:lvl8pPr>
    <a:lvl9pPr marL="4877219" algn="l" defTabSz="1219304" rtl="0" eaLnBrk="1" latinLnBrk="0" hangingPunct="1">
      <a:defRPr sz="1600" kern="1200">
        <a:solidFill>
          <a:schemeClr val="tx1"/>
        </a:solidFill>
        <a:latin typeface="+mn-lt"/>
        <a:ea typeface="+mn-ea"/>
        <a:cs typeface="+mn-cs"/>
      </a:defRPr>
    </a:lvl9pPr>
  </p:notesStyle>
  <p:extLst>
    <p:ext uri="{620B2872-D7B9-4A21-9093-7833F8D536E1}">
      <p15:sldGuideLst xmlns:p15="http://schemas.microsoft.com/office/powerpoint/2012/main">
        <p15:guide id="2" orient="horz" pos="2704" userDrawn="1">
          <p15:clr>
            <a:srgbClr val="F26B43"/>
          </p15:clr>
        </p15:guide>
        <p15:guide id="3" orient="horz" pos="459" userDrawn="1">
          <p15:clr>
            <a:srgbClr val="F26B43"/>
          </p15:clr>
        </p15:guide>
        <p15:guide id="4" orient="horz" pos="2432" userDrawn="1">
          <p15:clr>
            <a:srgbClr val="F26B43"/>
          </p15:clr>
        </p15:guide>
        <p15:guide id="6" pos="3976" userDrawn="1">
          <p15:clr>
            <a:srgbClr val="F26B43"/>
          </p15:clr>
        </p15:guide>
        <p15:guide id="7" pos="461" userDrawn="1">
          <p15:clr>
            <a:srgbClr val="F26B43"/>
          </p15:clr>
        </p15:guide>
        <p15:guide id="8" pos="2207"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幻灯片图像占位符 16"/>
          <p:cNvSpPr>
            <a:spLocks noGrp="1" noRot="1" noChangeAspect="1"/>
          </p:cNvSpPr>
          <p:nvPr>
            <p:ph type="sldImg"/>
          </p:nvPr>
        </p:nvSpPr>
        <p:spPr>
          <a:xfrm>
            <a:off x="742950" y="717550"/>
            <a:ext cx="5557838" cy="3125788"/>
          </a:xfrm>
        </p:spPr>
      </p:sp>
      <p:sp>
        <p:nvSpPr>
          <p:cNvPr id="18" name="备注占位符 17"/>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2030309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幻灯片图像占位符 5"/>
          <p:cNvSpPr>
            <a:spLocks noGrp="1" noRot="1" noChangeAspect="1"/>
          </p:cNvSpPr>
          <p:nvPr>
            <p:ph type="sldImg"/>
          </p:nvPr>
        </p:nvSpPr>
        <p:spPr>
          <a:xfrm>
            <a:off x="742950" y="717550"/>
            <a:ext cx="5557838" cy="3125788"/>
          </a:xfrm>
        </p:spPr>
      </p:sp>
      <p:sp>
        <p:nvSpPr>
          <p:cNvPr id="7" name="备注占位符 6"/>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3996903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742950" y="717550"/>
            <a:ext cx="5557838" cy="3125788"/>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2836487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742950" y="717550"/>
            <a:ext cx="5557838" cy="3125788"/>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2283905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2#总标题">
    <p:spTree>
      <p:nvGrpSpPr>
        <p:cNvPr id="1" name=""/>
        <p:cNvGrpSpPr/>
        <p:nvPr/>
      </p:nvGrpSpPr>
      <p:grpSpPr>
        <a:xfrm>
          <a:off x="0" y="0"/>
          <a:ext cx="0" cy="0"/>
          <a:chOff x="0" y="0"/>
          <a:chExt cx="0" cy="0"/>
        </a:xfrm>
      </p:grpSpPr>
      <p:sp>
        <p:nvSpPr>
          <p:cNvPr id="9" name="Title 1">
            <a:extLst>
              <a:ext uri="{FF2B5EF4-FFF2-40B4-BE49-F238E27FC236}">
                <a16:creationId xmlns="" xmlns:a16="http://schemas.microsoft.com/office/drawing/2014/main" id="{8227DEE9-8BE9-0D49-BF96-9E83C5312E00}"/>
              </a:ext>
            </a:extLst>
          </p:cNvPr>
          <p:cNvSpPr>
            <a:spLocks noGrp="1"/>
          </p:cNvSpPr>
          <p:nvPr>
            <p:ph type="ctrTitle" hasCustomPrompt="1"/>
          </p:nvPr>
        </p:nvSpPr>
        <p:spPr>
          <a:xfrm>
            <a:off x="916560" y="907092"/>
            <a:ext cx="8125839" cy="690255"/>
          </a:xfrm>
          <a:prstGeom prst="rect">
            <a:avLst/>
          </a:prstGeom>
          <a:ln>
            <a:noFill/>
            <a:prstDash val="dash"/>
          </a:ln>
        </p:spPr>
        <p:txBody>
          <a:bodyPr lIns="0" tIns="0" rIns="0" bIns="0" anchor="t">
            <a:normAutofit/>
          </a:bodyPr>
          <a:lstStyle>
            <a:lvl1pPr>
              <a:defRPr lang="en-US" sz="3200" b="0" i="0" baseline="0" dirty="0">
                <a:latin typeface="Huawei Sans" panose="020C0503030203020204" pitchFamily="34" charset="0"/>
                <a:ea typeface="方正兰亭黑简体" panose="02000000000000000000" pitchFamily="2" charset="-122"/>
              </a:defRPr>
            </a:lvl1pPr>
          </a:lstStyle>
          <a:p>
            <a:pPr lvl="0" defTabSz="914034">
              <a:lnSpc>
                <a:spcPts val="3439"/>
              </a:lnSpc>
            </a:pPr>
            <a:r>
              <a:rPr lang="en-US" altLang="zh-CN" dirty="0"/>
              <a:t>Click to Edit Title</a:t>
            </a:r>
            <a:endParaRPr lang="en-US" dirty="0"/>
          </a:p>
        </p:txBody>
      </p:sp>
      <p:sp>
        <p:nvSpPr>
          <p:cNvPr id="10" name="Text Placeholder 5">
            <a:extLst>
              <a:ext uri="{FF2B5EF4-FFF2-40B4-BE49-F238E27FC236}">
                <a16:creationId xmlns="" xmlns:a16="http://schemas.microsoft.com/office/drawing/2014/main" id="{2F43DA98-D48D-6947-95EF-BA3B05E68822}"/>
              </a:ext>
            </a:extLst>
          </p:cNvPr>
          <p:cNvSpPr>
            <a:spLocks noGrp="1"/>
          </p:cNvSpPr>
          <p:nvPr>
            <p:ph type="body" sz="quarter" idx="10" hasCustomPrompt="1"/>
          </p:nvPr>
        </p:nvSpPr>
        <p:spPr>
          <a:xfrm>
            <a:off x="916561" y="1949372"/>
            <a:ext cx="8125840" cy="643926"/>
          </a:xfrm>
          <a:prstGeom prst="rect">
            <a:avLst/>
          </a:prstGeom>
        </p:spPr>
        <p:txBody>
          <a:bodyPr vert="horz" lIns="0" tIns="0" rIns="0" bIns="0" rtlCol="0">
            <a:noAutofit/>
          </a:bodyPr>
          <a:lstStyle>
            <a:lvl1pPr marL="228600" indent="-228600">
              <a:buNone/>
              <a:defRPr lang="en-US" sz="1400" baseline="0" dirty="0">
                <a:latin typeface="Huawei Sans" panose="020C0503030203020204" pitchFamily="34" charset="0"/>
                <a:ea typeface="方正兰亭黑简体" panose="02000000000000000000" pitchFamily="2" charset="-122"/>
                <a:cs typeface="Huawei Sans" panose="020C0503030203020204" pitchFamily="34" charset="0"/>
              </a:defRPr>
            </a:lvl1pPr>
          </a:lstStyle>
          <a:p>
            <a:pPr marL="0" lvl="0" indent="0">
              <a:lnSpc>
                <a:spcPct val="100000"/>
              </a:lnSpc>
              <a:spcBef>
                <a:spcPts val="0"/>
              </a:spcBef>
            </a:pPr>
            <a:r>
              <a:rPr lang="en-US" altLang="zh-CN" dirty="0"/>
              <a:t>Click to Edit Title</a:t>
            </a:r>
            <a:endParaRPr lang="en-US" dirty="0"/>
          </a:p>
        </p:txBody>
      </p:sp>
    </p:spTree>
    <p:extLst>
      <p:ext uri="{BB962C8B-B14F-4D97-AF65-F5344CB8AC3E}">
        <p14:creationId xmlns:p14="http://schemas.microsoft.com/office/powerpoint/2010/main" val="1063684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13#更多信息(可选)">
    <p:spTree>
      <p:nvGrpSpPr>
        <p:cNvPr id="1" name=""/>
        <p:cNvGrpSpPr/>
        <p:nvPr/>
      </p:nvGrpSpPr>
      <p:grpSpPr>
        <a:xfrm>
          <a:off x="0" y="0"/>
          <a:ext cx="0" cy="0"/>
          <a:chOff x="0" y="0"/>
          <a:chExt cx="0" cy="0"/>
        </a:xfrm>
      </p:grpSpPr>
      <p:sp>
        <p:nvSpPr>
          <p:cNvPr id="3" name="文本占位符 6"/>
          <p:cNvSpPr>
            <a:spLocks noGrp="1"/>
          </p:cNvSpPr>
          <p:nvPr>
            <p:ph type="body" sz="quarter" idx="10" hasCustomPrompt="1"/>
          </p:nvPr>
        </p:nvSpPr>
        <p:spPr>
          <a:xfrm>
            <a:off x="1019175" y="1844675"/>
            <a:ext cx="10153650" cy="4082880"/>
          </a:xfrm>
          <a:prstGeom prst="rect">
            <a:avLst/>
          </a:prstGeom>
        </p:spPr>
        <p:txBody>
          <a:bodyPr/>
          <a:lstStyle>
            <a:lvl1pPr marL="0" marR="0" indent="0" algn="just" defTabSz="914034" rtl="0" eaLnBrk="1" fontAlgn="ctr" latinLnBrk="0" hangingPunct="1">
              <a:lnSpc>
                <a:spcPct val="140000"/>
              </a:lnSpc>
              <a:spcBef>
                <a:spcPts val="792"/>
              </a:spcBef>
              <a:spcAft>
                <a:spcPts val="0"/>
              </a:spcAft>
              <a:buClrTx/>
              <a:buSzPct val="50000"/>
              <a:buFont typeface="Wingdings" panose="05000000000000000000" pitchFamily="2" charset="2"/>
              <a:buNone/>
              <a:tabLst/>
              <a:defRPr baseline="0">
                <a:latin typeface="Huawei Sans" panose="020C0503030203020204" pitchFamily="34" charset="0"/>
                <a:ea typeface="方正兰亭黑简体" panose="02000000000000000000" pitchFamily="2" charset="-122"/>
                <a:cs typeface="Huawei Sans" panose="020C0503030203020204" pitchFamily="34" charset="0"/>
              </a:defRPr>
            </a:lvl1pPr>
            <a:lvl5pPr>
              <a:buNone/>
              <a:defRPr/>
            </a:lvl5pPr>
          </a:lstStyle>
          <a:p>
            <a:pPr marL="302279" marR="0" lvl="0" indent="-302279" algn="just" defTabSz="914034" rtl="0" eaLnBrk="1" fontAlgn="ctr" latinLnBrk="0" hangingPunct="1">
              <a:lnSpc>
                <a:spcPct val="140000"/>
              </a:lnSpc>
              <a:spcBef>
                <a:spcPts val="792"/>
              </a:spcBef>
              <a:spcAft>
                <a:spcPts val="0"/>
              </a:spcAft>
              <a:buClrTx/>
              <a:buSzPct val="50000"/>
              <a:buFont typeface="Wingdings" panose="05000000000000000000" pitchFamily="2" charset="2"/>
              <a:buChar char="l"/>
              <a:tabLst/>
              <a:defRPr/>
            </a:pPr>
            <a:r>
              <a:rPr lang="en-US" altLang="zh-CN" dirty="0"/>
              <a:t>More information for trainees</a:t>
            </a:r>
            <a:endParaRPr lang="zh-CN" altLang="en-US" dirty="0"/>
          </a:p>
          <a:p>
            <a:endParaRPr lang="zh-CN" altLang="en-US" dirty="0"/>
          </a:p>
        </p:txBody>
      </p:sp>
      <p:cxnSp>
        <p:nvCxnSpPr>
          <p:cNvPr id="12" name="直线连接符 14">
            <a:extLst>
              <a:ext uri="{FF2B5EF4-FFF2-40B4-BE49-F238E27FC236}">
                <a16:creationId xmlns="" xmlns:a16="http://schemas.microsoft.com/office/drawing/2014/main" id="{C79E9F57-49BC-DC4A-B843-36D48051C848}"/>
              </a:ext>
            </a:extLst>
          </p:cNvPr>
          <p:cNvCxnSpPr>
            <a:cxnSpLocks/>
          </p:cNvCxnSpPr>
          <p:nvPr userDrawn="1"/>
        </p:nvCxnSpPr>
        <p:spPr>
          <a:xfrm flipH="1">
            <a:off x="1029917" y="1349255"/>
            <a:ext cx="4104000" cy="0"/>
          </a:xfrm>
          <a:prstGeom prst="line">
            <a:avLst/>
          </a:prstGeom>
          <a:ln w="28575">
            <a:solidFill>
              <a:srgbClr val="C7000B"/>
            </a:solidFill>
          </a:ln>
          <a:effectLst/>
        </p:spPr>
        <p:style>
          <a:lnRef idx="2">
            <a:schemeClr val="accent1"/>
          </a:lnRef>
          <a:fillRef idx="0">
            <a:schemeClr val="accent1"/>
          </a:fillRef>
          <a:effectRef idx="1">
            <a:schemeClr val="accent1"/>
          </a:effectRef>
          <a:fontRef idx="minor">
            <a:schemeClr val="tx1"/>
          </a:fontRef>
        </p:style>
      </p:cxnSp>
      <p:sp>
        <p:nvSpPr>
          <p:cNvPr id="13" name="文本框 16">
            <a:extLst>
              <a:ext uri="{FF2B5EF4-FFF2-40B4-BE49-F238E27FC236}">
                <a16:creationId xmlns="" xmlns:a16="http://schemas.microsoft.com/office/drawing/2014/main" id="{568EC886-2612-1F43-AB51-21A76A078357}"/>
              </a:ext>
            </a:extLst>
          </p:cNvPr>
          <p:cNvSpPr txBox="1"/>
          <p:nvPr userDrawn="1"/>
        </p:nvSpPr>
        <p:spPr>
          <a:xfrm>
            <a:off x="918916" y="630373"/>
            <a:ext cx="4357283" cy="707886"/>
          </a:xfrm>
          <a:prstGeom prst="rect">
            <a:avLst/>
          </a:prstGeom>
          <a:noFill/>
        </p:spPr>
        <p:txBody>
          <a:bodyPr wrap="none" rtlCol="0">
            <a:spAutoFit/>
          </a:bodyPr>
          <a:lstStyle/>
          <a:p>
            <a:pPr algn="l" defTabSz="1001624" rtl="0" eaLnBrk="0" fontAlgn="ctr" hangingPunct="0">
              <a:spcBef>
                <a:spcPct val="0"/>
              </a:spcBef>
              <a:spcAft>
                <a:spcPct val="0"/>
              </a:spcAft>
            </a:pPr>
            <a:r>
              <a:rPr lang="en-US" altLang="zh-CN" sz="4000" b="0" kern="1200" baseline="0" dirty="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rPr>
              <a:t>More Information</a:t>
            </a:r>
          </a:p>
        </p:txBody>
      </p:sp>
    </p:spTree>
    <p:extLst>
      <p:ext uri="{BB962C8B-B14F-4D97-AF65-F5344CB8AC3E}">
        <p14:creationId xmlns:p14="http://schemas.microsoft.com/office/powerpoint/2010/main" val="3542397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14#学习推荐(可选)">
    <p:spTree>
      <p:nvGrpSpPr>
        <p:cNvPr id="1" name=""/>
        <p:cNvGrpSpPr/>
        <p:nvPr/>
      </p:nvGrpSpPr>
      <p:grpSpPr>
        <a:xfrm>
          <a:off x="0" y="0"/>
          <a:ext cx="0" cy="0"/>
          <a:chOff x="0" y="0"/>
          <a:chExt cx="0" cy="0"/>
        </a:xfrm>
      </p:grpSpPr>
      <p:sp>
        <p:nvSpPr>
          <p:cNvPr id="3" name="文本占位符 6"/>
          <p:cNvSpPr>
            <a:spLocks noGrp="1"/>
          </p:cNvSpPr>
          <p:nvPr>
            <p:ph type="body" sz="quarter" idx="10"/>
          </p:nvPr>
        </p:nvSpPr>
        <p:spPr>
          <a:xfrm>
            <a:off x="1019175" y="1844675"/>
            <a:ext cx="10153650" cy="4082880"/>
          </a:xfrm>
          <a:prstGeom prst="rect">
            <a:avLst/>
          </a:prstGeom>
        </p:spPr>
        <p:txBody>
          <a:bodyPr/>
          <a:lstStyle>
            <a:lvl1pPr algn="just" fontAlgn="ctr">
              <a:buClrTx/>
              <a:defRPr baseline="0">
                <a:latin typeface="Huawei Sans" panose="020C0503030203020204" pitchFamily="34" charset="0"/>
                <a:ea typeface="方正兰亭黑简体" panose="02000000000000000000" pitchFamily="2" charset="-122"/>
                <a:cs typeface="Huawei Sans" panose="020C0503030203020204" pitchFamily="34" charset="0"/>
              </a:defRPr>
            </a:lvl1pPr>
          </a:lstStyle>
          <a:p>
            <a:endParaRPr lang="zh-CN" altLang="en-US" dirty="0"/>
          </a:p>
        </p:txBody>
      </p:sp>
      <p:cxnSp>
        <p:nvCxnSpPr>
          <p:cNvPr id="14" name="直线连接符 14">
            <a:extLst>
              <a:ext uri="{FF2B5EF4-FFF2-40B4-BE49-F238E27FC236}">
                <a16:creationId xmlns="" xmlns:a16="http://schemas.microsoft.com/office/drawing/2014/main" id="{C79E9F57-49BC-DC4A-B843-36D48051C848}"/>
              </a:ext>
            </a:extLst>
          </p:cNvPr>
          <p:cNvCxnSpPr>
            <a:cxnSpLocks/>
          </p:cNvCxnSpPr>
          <p:nvPr userDrawn="1"/>
        </p:nvCxnSpPr>
        <p:spPr>
          <a:xfrm flipH="1">
            <a:off x="1029917" y="1349255"/>
            <a:ext cx="4248000" cy="0"/>
          </a:xfrm>
          <a:prstGeom prst="line">
            <a:avLst/>
          </a:prstGeom>
          <a:ln w="28575">
            <a:solidFill>
              <a:srgbClr val="C7000B"/>
            </a:solidFill>
          </a:ln>
          <a:effectLst/>
        </p:spPr>
        <p:style>
          <a:lnRef idx="2">
            <a:schemeClr val="accent1"/>
          </a:lnRef>
          <a:fillRef idx="0">
            <a:schemeClr val="accent1"/>
          </a:fillRef>
          <a:effectRef idx="1">
            <a:schemeClr val="accent1"/>
          </a:effectRef>
          <a:fontRef idx="minor">
            <a:schemeClr val="tx1"/>
          </a:fontRef>
        </p:style>
      </p:cxnSp>
      <p:sp>
        <p:nvSpPr>
          <p:cNvPr id="15" name="文本框 16">
            <a:extLst>
              <a:ext uri="{FF2B5EF4-FFF2-40B4-BE49-F238E27FC236}">
                <a16:creationId xmlns="" xmlns:a16="http://schemas.microsoft.com/office/drawing/2014/main" id="{568EC886-2612-1F43-AB51-21A76A078357}"/>
              </a:ext>
            </a:extLst>
          </p:cNvPr>
          <p:cNvSpPr txBox="1"/>
          <p:nvPr userDrawn="1"/>
        </p:nvSpPr>
        <p:spPr>
          <a:xfrm>
            <a:off x="918916" y="630373"/>
            <a:ext cx="4509568" cy="707886"/>
          </a:xfrm>
          <a:prstGeom prst="rect">
            <a:avLst/>
          </a:prstGeom>
          <a:noFill/>
        </p:spPr>
        <p:txBody>
          <a:bodyPr wrap="none" rtlCol="0">
            <a:spAutoFit/>
          </a:bodyPr>
          <a:lstStyle/>
          <a:p>
            <a:pPr algn="l" defTabSz="1001624" rtl="0" eaLnBrk="0" fontAlgn="ctr" hangingPunct="0">
              <a:spcBef>
                <a:spcPct val="0"/>
              </a:spcBef>
              <a:spcAft>
                <a:spcPct val="0"/>
              </a:spcAft>
            </a:pPr>
            <a:r>
              <a:rPr lang="en-US" altLang="zh-CN" sz="4000" b="0" kern="1200" baseline="0" dirty="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rPr>
              <a:t>Recommendations</a:t>
            </a:r>
          </a:p>
        </p:txBody>
      </p:sp>
    </p:spTree>
    <p:extLst>
      <p:ext uri="{BB962C8B-B14F-4D97-AF65-F5344CB8AC3E}">
        <p14:creationId xmlns:p14="http://schemas.microsoft.com/office/powerpoint/2010/main" val="2483931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7#标题和内容（两行标题）">
    <p:spTree>
      <p:nvGrpSpPr>
        <p:cNvPr id="1" name=""/>
        <p:cNvGrpSpPr/>
        <p:nvPr/>
      </p:nvGrpSpPr>
      <p:grpSpPr>
        <a:xfrm>
          <a:off x="0" y="0"/>
          <a:ext cx="0" cy="0"/>
          <a:chOff x="0" y="0"/>
          <a:chExt cx="0" cy="0"/>
        </a:xfrm>
      </p:grpSpPr>
      <p:sp>
        <p:nvSpPr>
          <p:cNvPr id="3" name="标题 1"/>
          <p:cNvSpPr>
            <a:spLocks noGrp="1"/>
          </p:cNvSpPr>
          <p:nvPr>
            <p:ph type="title" hasCustomPrompt="1"/>
          </p:nvPr>
        </p:nvSpPr>
        <p:spPr>
          <a:xfrm>
            <a:off x="455613" y="447468"/>
            <a:ext cx="11293475" cy="1001920"/>
          </a:xfrm>
          <a:prstGeom prst="rect">
            <a:avLst/>
          </a:prstGeom>
        </p:spPr>
        <p:txBody>
          <a:bodyPr lIns="0" tIns="0" rIns="0" bIns="0" anchor="t">
            <a:normAutofit/>
          </a:bodyPr>
          <a:lstStyle>
            <a:lvl1pPr>
              <a:defRPr lang="zh-CN" altLang="en-US" baseline="0" dirty="0">
                <a:latin typeface="Huawei Sans" panose="020C0503030203020204" pitchFamily="34" charset="0"/>
                <a:ea typeface="方正兰亭黑简体" panose="02000000000000000000" pitchFamily="2" charset="-122"/>
              </a:defRPr>
            </a:lvl1pPr>
          </a:lstStyle>
          <a:p>
            <a:pPr marL="0" lvl="0" indent="0" defTabSz="1187798">
              <a:lnSpc>
                <a:spcPts val="3430"/>
              </a:lnSpc>
              <a:spcBef>
                <a:spcPts val="0"/>
              </a:spcBef>
              <a:buFont typeface="Arial" panose="020B0604020202020204" pitchFamily="34" charset="0"/>
            </a:pPr>
            <a:r>
              <a:rPr lang="en-US" altLang="zh-CN" dirty="0"/>
              <a:t>Title</a:t>
            </a:r>
            <a:endParaRPr lang="zh-CN" altLang="en-US" dirty="0"/>
          </a:p>
        </p:txBody>
      </p:sp>
      <p:sp>
        <p:nvSpPr>
          <p:cNvPr id="9" name="文本占位符 6"/>
          <p:cNvSpPr>
            <a:spLocks noGrp="1"/>
          </p:cNvSpPr>
          <p:nvPr>
            <p:ph type="body" sz="quarter" idx="10" hasCustomPrompt="1"/>
          </p:nvPr>
        </p:nvSpPr>
        <p:spPr>
          <a:xfrm>
            <a:off x="455613" y="1484312"/>
            <a:ext cx="11293476" cy="4443243"/>
          </a:xfrm>
          <a:prstGeom prst="rect">
            <a:avLst/>
          </a:prstGeom>
        </p:spPr>
        <p:txBody>
          <a:bodyPr/>
          <a:lstStyle>
            <a:lvl1pPr algn="just" fontAlgn="ctr">
              <a:buClrTx/>
              <a:defRPr baseline="0">
                <a:latin typeface="Huawei Sans" panose="020C0503030203020204" pitchFamily="34" charset="0"/>
                <a:ea typeface="方正兰亭黑简体" panose="02000000000000000000" pitchFamily="2" charset="-122"/>
                <a:cs typeface="Huawei Sans" panose="020C0503030203020204" pitchFamily="34" charset="0"/>
              </a:defRPr>
            </a:lvl1pPr>
          </a:lstStyle>
          <a:p>
            <a:r>
              <a:rPr lang="en-US" altLang="zh-CN" dirty="0"/>
              <a:t>Click here to edit</a:t>
            </a:r>
            <a:endParaRPr lang="zh-CN" altLang="en-US" dirty="0"/>
          </a:p>
        </p:txBody>
      </p:sp>
    </p:spTree>
    <p:extLst>
      <p:ext uri="{BB962C8B-B14F-4D97-AF65-F5344CB8AC3E}">
        <p14:creationId xmlns:p14="http://schemas.microsoft.com/office/powerpoint/2010/main" val="3791038715"/>
      </p:ext>
    </p:extLst>
  </p:cSld>
  <p:clrMapOvr>
    <a:masterClrMapping/>
  </p:clrMapOvr>
  <p:extLst>
    <p:ext uri="{DCECCB84-F9BA-43D5-87BE-67443E8EF086}">
      <p15:sldGuideLst xmlns:p15="http://schemas.microsoft.com/office/powerpoint/2012/main">
        <p15:guide id="1" orient="horz" pos="935"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7*#标题和内容（一行标题）">
    <p:spTree>
      <p:nvGrpSpPr>
        <p:cNvPr id="1" name=""/>
        <p:cNvGrpSpPr/>
        <p:nvPr/>
      </p:nvGrpSpPr>
      <p:grpSpPr>
        <a:xfrm>
          <a:off x="0" y="0"/>
          <a:ext cx="0" cy="0"/>
          <a:chOff x="0" y="0"/>
          <a:chExt cx="0" cy="0"/>
        </a:xfrm>
      </p:grpSpPr>
      <p:sp>
        <p:nvSpPr>
          <p:cNvPr id="3" name="标题 1"/>
          <p:cNvSpPr>
            <a:spLocks noGrp="1"/>
          </p:cNvSpPr>
          <p:nvPr>
            <p:ph type="title" hasCustomPrompt="1"/>
          </p:nvPr>
        </p:nvSpPr>
        <p:spPr>
          <a:xfrm>
            <a:off x="455612" y="447468"/>
            <a:ext cx="11293475" cy="497095"/>
          </a:xfrm>
          <a:prstGeom prst="rect">
            <a:avLst/>
          </a:prstGeom>
        </p:spPr>
        <p:txBody>
          <a:bodyPr lIns="0" tIns="0" rIns="0" bIns="0" anchor="t">
            <a:normAutofit/>
          </a:bodyPr>
          <a:lstStyle>
            <a:lvl1pPr>
              <a:defRPr lang="zh-CN" altLang="en-US" baseline="0" dirty="0">
                <a:latin typeface="Huawei Sans" panose="020C0503030203020204" pitchFamily="34" charset="0"/>
                <a:ea typeface="方正兰亭黑简体" panose="02000000000000000000" pitchFamily="2" charset="-122"/>
              </a:defRPr>
            </a:lvl1pPr>
          </a:lstStyle>
          <a:p>
            <a:pPr marL="0" lvl="0" indent="0" defTabSz="1187798">
              <a:lnSpc>
                <a:spcPts val="3430"/>
              </a:lnSpc>
              <a:spcBef>
                <a:spcPts val="0"/>
              </a:spcBef>
              <a:buFont typeface="Arial" panose="020B0604020202020204" pitchFamily="34" charset="0"/>
            </a:pPr>
            <a:r>
              <a:rPr lang="en-US" altLang="zh-CN" dirty="0"/>
              <a:t>Title</a:t>
            </a:r>
            <a:endParaRPr lang="zh-CN" altLang="en-US" dirty="0"/>
          </a:p>
        </p:txBody>
      </p:sp>
      <p:sp>
        <p:nvSpPr>
          <p:cNvPr id="9" name="文本占位符 6"/>
          <p:cNvSpPr>
            <a:spLocks noGrp="1"/>
          </p:cNvSpPr>
          <p:nvPr>
            <p:ph type="body" sz="quarter" idx="10" hasCustomPrompt="1"/>
          </p:nvPr>
        </p:nvSpPr>
        <p:spPr>
          <a:xfrm>
            <a:off x="455612" y="1052514"/>
            <a:ext cx="11293476" cy="4875042"/>
          </a:xfrm>
          <a:prstGeom prst="rect">
            <a:avLst/>
          </a:prstGeom>
        </p:spPr>
        <p:txBody>
          <a:bodyPr/>
          <a:lstStyle>
            <a:lvl1pPr algn="just" fontAlgn="ctr">
              <a:buClrTx/>
              <a:defRPr baseline="0">
                <a:latin typeface="Huawei Sans" panose="020C0503030203020204" pitchFamily="34" charset="0"/>
                <a:ea typeface="方正兰亭黑简体" panose="02000000000000000000" pitchFamily="2" charset="-122"/>
                <a:cs typeface="Huawei Sans" panose="020C0503030203020204" pitchFamily="34" charset="0"/>
              </a:defRPr>
            </a:lvl1pPr>
          </a:lstStyle>
          <a:p>
            <a:r>
              <a:rPr lang="en-US" altLang="zh-CN" dirty="0"/>
              <a:t>Click here to edit</a:t>
            </a:r>
            <a:endParaRPr lang="zh-CN" altLang="en-US" dirty="0"/>
          </a:p>
        </p:txBody>
      </p:sp>
    </p:spTree>
    <p:extLst>
      <p:ext uri="{BB962C8B-B14F-4D97-AF65-F5344CB8AC3E}">
        <p14:creationId xmlns:p14="http://schemas.microsoft.com/office/powerpoint/2010/main" val="1788330105"/>
      </p:ext>
    </p:extLst>
  </p:cSld>
  <p:clrMapOvr>
    <a:masterClrMapping/>
  </p:clrMapOvr>
  <p:extLst>
    <p:ext uri="{DCECCB84-F9BA-43D5-87BE-67443E8EF086}">
      <p15:sldGuideLst xmlns:p15="http://schemas.microsoft.com/office/powerpoint/2012/main">
        <p15:guide id="0" orient="horz" pos="663" userDrawn="1">
          <p15:clr>
            <a:srgbClr val="FBAE40"/>
          </p15:clr>
        </p15:guide>
        <p15:guide id="1" orient="horz" pos="595"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8#仅标题（两行标题）">
    <p:spTree>
      <p:nvGrpSpPr>
        <p:cNvPr id="1" name=""/>
        <p:cNvGrpSpPr/>
        <p:nvPr/>
      </p:nvGrpSpPr>
      <p:grpSpPr>
        <a:xfrm>
          <a:off x="0" y="0"/>
          <a:ext cx="0" cy="0"/>
          <a:chOff x="0" y="0"/>
          <a:chExt cx="0" cy="0"/>
        </a:xfrm>
      </p:grpSpPr>
      <p:sp>
        <p:nvSpPr>
          <p:cNvPr id="3" name="标题 1"/>
          <p:cNvSpPr>
            <a:spLocks noGrp="1"/>
          </p:cNvSpPr>
          <p:nvPr>
            <p:ph type="title" hasCustomPrompt="1"/>
          </p:nvPr>
        </p:nvSpPr>
        <p:spPr>
          <a:xfrm>
            <a:off x="455613" y="447468"/>
            <a:ext cx="11293475" cy="1001920"/>
          </a:xfrm>
          <a:prstGeom prst="rect">
            <a:avLst/>
          </a:prstGeom>
        </p:spPr>
        <p:txBody>
          <a:bodyPr lIns="0" tIns="0" rIns="0" bIns="0" anchor="t">
            <a:normAutofit/>
          </a:bodyPr>
          <a:lstStyle>
            <a:lvl1pPr>
              <a:defRPr lang="zh-CN" altLang="en-US" baseline="0" dirty="0"/>
            </a:lvl1pPr>
          </a:lstStyle>
          <a:p>
            <a:pPr marL="0" lvl="0" indent="0" defTabSz="1187798">
              <a:lnSpc>
                <a:spcPts val="3430"/>
              </a:lnSpc>
              <a:spcBef>
                <a:spcPts val="0"/>
              </a:spcBef>
              <a:buFont typeface="Arial" panose="020B0604020202020204" pitchFamily="34" charset="0"/>
            </a:pPr>
            <a:r>
              <a:rPr lang="en-US" altLang="zh-CN" dirty="0"/>
              <a:t>Title</a:t>
            </a:r>
            <a:endParaRPr lang="zh-CN" altLang="en-US" dirty="0"/>
          </a:p>
        </p:txBody>
      </p:sp>
    </p:spTree>
    <p:extLst>
      <p:ext uri="{BB962C8B-B14F-4D97-AF65-F5344CB8AC3E}">
        <p14:creationId xmlns:p14="http://schemas.microsoft.com/office/powerpoint/2010/main" val="36993102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8*#仅标题（一行标题）">
    <p:spTree>
      <p:nvGrpSpPr>
        <p:cNvPr id="1" name=""/>
        <p:cNvGrpSpPr/>
        <p:nvPr/>
      </p:nvGrpSpPr>
      <p:grpSpPr>
        <a:xfrm>
          <a:off x="0" y="0"/>
          <a:ext cx="0" cy="0"/>
          <a:chOff x="0" y="0"/>
          <a:chExt cx="0" cy="0"/>
        </a:xfrm>
      </p:grpSpPr>
      <p:sp>
        <p:nvSpPr>
          <p:cNvPr id="3" name="标题 1"/>
          <p:cNvSpPr>
            <a:spLocks noGrp="1"/>
          </p:cNvSpPr>
          <p:nvPr>
            <p:ph type="title" hasCustomPrompt="1"/>
          </p:nvPr>
        </p:nvSpPr>
        <p:spPr>
          <a:xfrm>
            <a:off x="455613" y="447468"/>
            <a:ext cx="11293475" cy="497095"/>
          </a:xfrm>
          <a:prstGeom prst="rect">
            <a:avLst/>
          </a:prstGeom>
        </p:spPr>
        <p:txBody>
          <a:bodyPr lIns="0" tIns="0" rIns="0" bIns="0" anchor="t">
            <a:normAutofit/>
          </a:bodyPr>
          <a:lstStyle>
            <a:lvl1pPr>
              <a:defRPr lang="zh-CN" altLang="en-US" baseline="0" dirty="0"/>
            </a:lvl1pPr>
          </a:lstStyle>
          <a:p>
            <a:pPr marL="0" lvl="0" indent="0" defTabSz="1187798">
              <a:lnSpc>
                <a:spcPts val="3430"/>
              </a:lnSpc>
              <a:spcBef>
                <a:spcPts val="0"/>
              </a:spcBef>
              <a:buFont typeface="Arial" panose="020B0604020202020204" pitchFamily="34" charset="0"/>
            </a:pPr>
            <a:r>
              <a:rPr lang="en-US" altLang="zh-CN" dirty="0"/>
              <a:t>Title</a:t>
            </a:r>
            <a:endParaRPr lang="zh-CN" altLang="en-US" dirty="0"/>
          </a:p>
        </p:txBody>
      </p:sp>
    </p:spTree>
    <p:extLst>
      <p:ext uri="{BB962C8B-B14F-4D97-AF65-F5344CB8AC3E}">
        <p14:creationId xmlns:p14="http://schemas.microsoft.com/office/powerpoint/2010/main" val="3860536129"/>
      </p:ext>
    </p:extLst>
  </p:cSld>
  <p:clrMapOvr>
    <a:masterClrMapping/>
  </p:clrMapOvr>
  <p:extLst>
    <p:ext uri="{DCECCB84-F9BA-43D5-87BE-67443E8EF086}">
      <p15:sldGuideLst xmlns:p15="http://schemas.microsoft.com/office/powerpoint/2012/main">
        <p15:guide id="1" orient="horz" pos="595"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9#全白背景">
    <p:spTree>
      <p:nvGrpSpPr>
        <p:cNvPr id="1" name=""/>
        <p:cNvGrpSpPr/>
        <p:nvPr/>
      </p:nvGrpSpPr>
      <p:grpSpPr>
        <a:xfrm>
          <a:off x="0" y="0"/>
          <a:ext cx="0" cy="0"/>
          <a:chOff x="0" y="0"/>
          <a:chExt cx="0" cy="0"/>
        </a:xfrm>
      </p:grpSpPr>
    </p:spTree>
    <p:extLst>
      <p:ext uri="{BB962C8B-B14F-4D97-AF65-F5344CB8AC3E}">
        <p14:creationId xmlns:p14="http://schemas.microsoft.com/office/powerpoint/2010/main" val="7842297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15#谢谢">
    <p:bg>
      <p:bgPr>
        <a:solidFill>
          <a:srgbClr val="FFFFFF"/>
        </a:solidFill>
        <a:effectLst/>
      </p:bgPr>
    </p:bg>
    <p:spTree>
      <p:nvGrpSpPr>
        <p:cNvPr id="1" name=""/>
        <p:cNvGrpSpPr/>
        <p:nvPr/>
      </p:nvGrpSpPr>
      <p:grpSpPr>
        <a:xfrm>
          <a:off x="0" y="0"/>
          <a:ext cx="0" cy="0"/>
          <a:chOff x="0" y="0"/>
          <a:chExt cx="0" cy="0"/>
        </a:xfrm>
      </p:grpSpPr>
      <p:sp>
        <p:nvSpPr>
          <p:cNvPr id="3" name="TextBox 3">
            <a:extLst>
              <a:ext uri="{FF2B5EF4-FFF2-40B4-BE49-F238E27FC236}">
                <a16:creationId xmlns="" xmlns:a16="http://schemas.microsoft.com/office/drawing/2014/main" id="{42AF307D-40F4-EC4C-9108-79E948007529}"/>
              </a:ext>
            </a:extLst>
          </p:cNvPr>
          <p:cNvSpPr txBox="1"/>
          <p:nvPr userDrawn="1"/>
        </p:nvSpPr>
        <p:spPr>
          <a:xfrm>
            <a:off x="607486" y="1402064"/>
            <a:ext cx="3921034" cy="854717"/>
          </a:xfrm>
          <a:prstGeom prst="rect">
            <a:avLst/>
          </a:prstGeom>
          <a:noFill/>
        </p:spPr>
        <p:txBody>
          <a:bodyPr wrap="square" rtlCol="0">
            <a:spAutoFit/>
          </a:bodyPr>
          <a:lstStyle/>
          <a:p>
            <a:pPr algn="l"/>
            <a:r>
              <a:rPr lang="en-US" sz="4940" dirty="0">
                <a:solidFill>
                  <a:schemeClr val="tx1"/>
                </a:solidFill>
              </a:rPr>
              <a:t>Thank you.</a:t>
            </a:r>
          </a:p>
        </p:txBody>
      </p:sp>
    </p:spTree>
    <p:extLst>
      <p:ext uri="{BB962C8B-B14F-4D97-AF65-F5344CB8AC3E}">
        <p14:creationId xmlns:p14="http://schemas.microsoft.com/office/powerpoint/2010/main" val="1306979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1#修订记录">
    <p:spTree>
      <p:nvGrpSpPr>
        <p:cNvPr id="1" name=""/>
        <p:cNvGrpSpPr/>
        <p:nvPr/>
      </p:nvGrpSpPr>
      <p:grpSpPr>
        <a:xfrm>
          <a:off x="0" y="0"/>
          <a:ext cx="0" cy="0"/>
          <a:chOff x="0" y="0"/>
          <a:chExt cx="0" cy="0"/>
        </a:xfrm>
      </p:grpSpPr>
      <p:sp>
        <p:nvSpPr>
          <p:cNvPr id="31" name="Rectangle 2"/>
          <p:cNvSpPr>
            <a:spLocks noChangeArrowheads="1"/>
          </p:cNvSpPr>
          <p:nvPr userDrawn="1"/>
        </p:nvSpPr>
        <p:spPr bwMode="auto">
          <a:xfrm>
            <a:off x="952501" y="368660"/>
            <a:ext cx="3368597" cy="479425"/>
          </a:xfrm>
          <a:prstGeom prst="rect">
            <a:avLst/>
          </a:prstGeom>
          <a:noFill/>
          <a:ln w="9525">
            <a:noFill/>
            <a:miter lim="800000"/>
            <a:headEnd/>
            <a:tailEnd/>
          </a:ln>
        </p:spPr>
        <p:txBody>
          <a:bodyPr lIns="78258" tIns="39127" rIns="78258" bIns="39127" anchor="ctr"/>
          <a:lstStyle/>
          <a:p>
            <a:pPr marL="0" marR="0" lvl="0" indent="0" algn="l" defTabSz="1001624" rtl="0" eaLnBrk="0" fontAlgn="ctr" latinLnBrk="0" hangingPunct="0">
              <a:lnSpc>
                <a:spcPct val="100000"/>
              </a:lnSpc>
              <a:spcBef>
                <a:spcPct val="0"/>
              </a:spcBef>
              <a:spcAft>
                <a:spcPct val="0"/>
              </a:spcAft>
              <a:buClrTx/>
              <a:buSzTx/>
              <a:buFontTx/>
              <a:buNone/>
              <a:tabLst/>
              <a:defRPr/>
            </a:pPr>
            <a:r>
              <a:rPr lang="en-US" altLang="zh-CN" sz="3500" b="0" baseline="0" dirty="0">
                <a:solidFill>
                  <a:srgbClr val="404040"/>
                </a:solidFill>
                <a:latin typeface="Huawei Sans" panose="020C0503030203020204" pitchFamily="34" charset="0"/>
                <a:ea typeface="方正兰亭黑简体" panose="02000000000000000000" pitchFamily="2" charset="-122"/>
              </a:rPr>
              <a:t>Revision Record</a:t>
            </a:r>
            <a:endParaRPr lang="zh-CN" altLang="en-US" sz="3500" b="0" baseline="0" dirty="0">
              <a:solidFill>
                <a:srgbClr val="404040"/>
              </a:solidFill>
              <a:latin typeface="Huawei Sans" panose="020C0503030203020204" pitchFamily="34" charset="0"/>
              <a:ea typeface="方正兰亭黑简体" panose="02000000000000000000" pitchFamily="2" charset="-122"/>
            </a:endParaRPr>
          </a:p>
        </p:txBody>
      </p:sp>
      <p:sp>
        <p:nvSpPr>
          <p:cNvPr id="32" name="Text Box 58"/>
          <p:cNvSpPr txBox="1">
            <a:spLocks noChangeArrowheads="1"/>
          </p:cNvSpPr>
          <p:nvPr userDrawn="1"/>
        </p:nvSpPr>
        <p:spPr bwMode="auto">
          <a:xfrm>
            <a:off x="7487791" y="368660"/>
            <a:ext cx="3996445" cy="523220"/>
          </a:xfrm>
          <a:prstGeom prst="rect">
            <a:avLst/>
          </a:prstGeom>
          <a:noFill/>
          <a:ln w="9525" algn="ctr">
            <a:noFill/>
            <a:miter lim="800000"/>
            <a:headEnd/>
            <a:tailEnd/>
          </a:ln>
        </p:spPr>
        <p:txBody>
          <a:bodyPr wrap="square">
            <a:spAutoFit/>
          </a:bodyPr>
          <a:lstStyle/>
          <a:p>
            <a:pPr fontAlgn="ctr">
              <a:spcBef>
                <a:spcPct val="50000"/>
              </a:spcBef>
            </a:pPr>
            <a:r>
              <a:rPr lang="en-US" altLang="zh-CN" sz="2800" kern="1200" baseline="0" dirty="0">
                <a:solidFill>
                  <a:srgbClr val="404040"/>
                </a:solidFill>
                <a:latin typeface="Huawei Sans" panose="020C0503030203020204" pitchFamily="34" charset="0"/>
                <a:ea typeface="方正兰亭黑简体" panose="02000000000000000000" pitchFamily="2" charset="-122"/>
                <a:cs typeface="+mn-cs"/>
              </a:rPr>
              <a:t>Do Not Print this Page</a:t>
            </a:r>
            <a:endParaRPr lang="zh-CN" altLang="en-US" sz="2800" kern="1200" baseline="0" dirty="0">
              <a:solidFill>
                <a:srgbClr val="404040"/>
              </a:solidFill>
              <a:latin typeface="Huawei Sans" panose="020C0503030203020204" pitchFamily="34" charset="0"/>
              <a:ea typeface="方正兰亭黑简体" panose="02000000000000000000" pitchFamily="2" charset="-122"/>
              <a:cs typeface="+mn-cs"/>
            </a:endParaRPr>
          </a:p>
        </p:txBody>
      </p:sp>
      <p:graphicFrame>
        <p:nvGraphicFramePr>
          <p:cNvPr id="33" name="Group 3"/>
          <p:cNvGraphicFramePr>
            <a:graphicFrameLocks noGrp="1"/>
          </p:cNvGraphicFramePr>
          <p:nvPr userDrawn="1">
            <p:extLst>
              <p:ext uri="{D42A27DB-BD31-4B8C-83A1-F6EECF244321}">
                <p14:modId xmlns:p14="http://schemas.microsoft.com/office/powerpoint/2010/main" val="3364682108"/>
              </p:ext>
            </p:extLst>
          </p:nvPr>
        </p:nvGraphicFramePr>
        <p:xfrm>
          <a:off x="1007534" y="1383305"/>
          <a:ext cx="10165988" cy="1082675"/>
        </p:xfrm>
        <a:graphic>
          <a:graphicData uri="http://schemas.openxmlformats.org/drawingml/2006/table">
            <a:tbl>
              <a:tblPr/>
              <a:tblGrid>
                <a:gridCol w="3059004">
                  <a:extLst>
                    <a:ext uri="{9D8B030D-6E8A-4147-A177-3AD203B41FA5}">
                      <a16:colId xmlns="" xmlns:a16="http://schemas.microsoft.com/office/drawing/2014/main" val="20000"/>
                    </a:ext>
                  </a:extLst>
                </a:gridCol>
                <a:gridCol w="2155444">
                  <a:extLst>
                    <a:ext uri="{9D8B030D-6E8A-4147-A177-3AD203B41FA5}">
                      <a16:colId xmlns="" xmlns:a16="http://schemas.microsoft.com/office/drawing/2014/main" val="20001"/>
                    </a:ext>
                  </a:extLst>
                </a:gridCol>
                <a:gridCol w="2873927">
                  <a:extLst>
                    <a:ext uri="{9D8B030D-6E8A-4147-A177-3AD203B41FA5}">
                      <a16:colId xmlns="" xmlns:a16="http://schemas.microsoft.com/office/drawing/2014/main" val="20002"/>
                    </a:ext>
                  </a:extLst>
                </a:gridCol>
                <a:gridCol w="2077613">
                  <a:extLst>
                    <a:ext uri="{9D8B030D-6E8A-4147-A177-3AD203B41FA5}">
                      <a16:colId xmlns="" xmlns:a16="http://schemas.microsoft.com/office/drawing/2014/main" val="20003"/>
                    </a:ext>
                  </a:extLst>
                </a:gridCol>
              </a:tblGrid>
              <a:tr h="577850">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r>
                        <a:rPr kumimoji="1" lang="en-US" altLang="zh-CN" sz="1600" b="1" i="0" u="none" strike="noStrike" cap="none" normalizeH="0" baseline="0" dirty="0">
                          <a:ln>
                            <a:noFill/>
                          </a:ln>
                          <a:solidFill>
                            <a:schemeClr val="tx1"/>
                          </a:solidFill>
                          <a:effectLst/>
                          <a:latin typeface="方正兰亭黑简体" panose="02000000000000000000" pitchFamily="2" charset="-122"/>
                          <a:ea typeface="方正兰亭黑简体" panose="02000000000000000000" pitchFamily="2" charset="-122"/>
                        </a:rPr>
                        <a:t>Course Code</a:t>
                      </a:r>
                      <a:endParaRPr kumimoji="1" lang="zh-CN" altLang="en-US" sz="1600" b="1" i="0" u="none" strike="noStrike" cap="none" normalizeH="0" baseline="0" dirty="0">
                        <a:ln>
                          <a:noFill/>
                        </a:ln>
                        <a:solidFill>
                          <a:schemeClr val="tx1"/>
                        </a:solidFill>
                        <a:effectLst/>
                        <a:latin typeface="方正兰亭黑简体" panose="02000000000000000000" pitchFamily="2" charset="-122"/>
                        <a:ea typeface="方正兰亭黑简体" panose="02000000000000000000" pitchFamily="2" charset="-122"/>
                      </a:endParaRPr>
                    </a:p>
                  </a:txBody>
                  <a:tcPr marL="102699" marR="102699" marT="40053" marB="4005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r>
                        <a:rPr kumimoji="1" lang="en-US" altLang="zh-CN" sz="1600" b="1" i="0" u="none" strike="noStrike" cap="none" normalizeH="0" baseline="0" dirty="0">
                          <a:ln>
                            <a:noFill/>
                          </a:ln>
                          <a:solidFill>
                            <a:schemeClr val="tx1"/>
                          </a:solidFill>
                          <a:effectLst/>
                          <a:latin typeface="方正兰亭黑简体" panose="02000000000000000000" pitchFamily="2" charset="-122"/>
                          <a:ea typeface="方正兰亭黑简体" panose="02000000000000000000" pitchFamily="2" charset="-122"/>
                        </a:rPr>
                        <a:t>Product</a:t>
                      </a:r>
                      <a:endParaRPr kumimoji="1" lang="zh-CN" altLang="en-US" sz="1600" b="1" i="0" u="none" strike="noStrike" cap="none" normalizeH="0" baseline="0" dirty="0">
                        <a:ln>
                          <a:noFill/>
                        </a:ln>
                        <a:solidFill>
                          <a:schemeClr val="tx1"/>
                        </a:solidFill>
                        <a:effectLst/>
                        <a:latin typeface="方正兰亭黑简体" panose="02000000000000000000" pitchFamily="2" charset="-122"/>
                        <a:ea typeface="方正兰亭黑简体" panose="02000000000000000000" pitchFamily="2" charset="-122"/>
                      </a:endParaRPr>
                    </a:p>
                  </a:txBody>
                  <a:tcPr marL="102699" marR="102699" marT="40053" marB="4005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r>
                        <a:rPr kumimoji="1" lang="en-US" altLang="zh-CN" sz="1600" b="1" i="0" u="none" strike="noStrike" cap="none" normalizeH="0" baseline="0" dirty="0">
                          <a:ln>
                            <a:noFill/>
                          </a:ln>
                          <a:solidFill>
                            <a:schemeClr val="tx1"/>
                          </a:solidFill>
                          <a:effectLst/>
                          <a:latin typeface="方正兰亭黑简体" panose="02000000000000000000" pitchFamily="2" charset="-122"/>
                          <a:ea typeface="方正兰亭黑简体" panose="02000000000000000000" pitchFamily="2" charset="-122"/>
                        </a:rPr>
                        <a:t>Product Version</a:t>
                      </a:r>
                      <a:endParaRPr kumimoji="1" lang="zh-CN" altLang="en-US" sz="1600" b="1" i="0" u="none" strike="noStrike" cap="none" normalizeH="0" baseline="0" dirty="0">
                        <a:ln>
                          <a:noFill/>
                        </a:ln>
                        <a:solidFill>
                          <a:schemeClr val="tx1"/>
                        </a:solidFill>
                        <a:effectLst/>
                        <a:latin typeface="方正兰亭黑简体" panose="02000000000000000000" pitchFamily="2" charset="-122"/>
                        <a:ea typeface="方正兰亭黑简体" panose="02000000000000000000" pitchFamily="2" charset="-122"/>
                      </a:endParaRPr>
                    </a:p>
                  </a:txBody>
                  <a:tcPr marL="102699" marR="102699" marT="40053" marB="4005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r>
                        <a:rPr kumimoji="1" lang="en-US" altLang="zh-CN" sz="1800" b="1" i="0" u="none" strike="noStrike" cap="none" normalizeH="0" baseline="0" dirty="0">
                          <a:ln>
                            <a:noFill/>
                          </a:ln>
                          <a:solidFill>
                            <a:schemeClr val="tx1"/>
                          </a:solidFill>
                          <a:effectLst/>
                          <a:latin typeface="方正兰亭黑简体" panose="02000000000000000000" pitchFamily="2" charset="-122"/>
                          <a:ea typeface="方正兰亭黑简体" panose="02000000000000000000" pitchFamily="2" charset="-122"/>
                        </a:rPr>
                        <a:t>Course Version</a:t>
                      </a:r>
                    </a:p>
                  </a:txBody>
                  <a:tcPr marL="102699" marR="102699" marT="40053" marB="4005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504825">
                <a:tc>
                  <a:txBody>
                    <a:bodyPr/>
                    <a:lstStyle/>
                    <a:p>
                      <a:pPr marL="0" marR="0" lvl="0" indent="0" algn="ctr"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en-US" altLang="zh-CN" sz="1600" b="0" i="0" u="none" strike="noStrike" cap="none" normalizeH="0" baseline="0" dirty="0">
                        <a:ln>
                          <a:noFill/>
                        </a:ln>
                        <a:solidFill>
                          <a:schemeClr val="tx1"/>
                        </a:solidFill>
                        <a:effectLst/>
                        <a:latin typeface="方正兰亭黑简体" panose="02000000000000000000" pitchFamily="2" charset="-122"/>
                        <a:ea typeface="方正兰亭黑简体" panose="02000000000000000000" pitchFamily="2" charset="-122"/>
                      </a:endParaRPr>
                    </a:p>
                  </a:txBody>
                  <a:tcPr marL="104344" marR="104344" marT="39127" marB="391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en-US" altLang="zh-CN" sz="1600" b="0" i="0" u="none" strike="noStrike" cap="none" normalizeH="0" baseline="0" dirty="0">
                        <a:ln>
                          <a:noFill/>
                        </a:ln>
                        <a:solidFill>
                          <a:schemeClr val="tx1"/>
                        </a:solidFill>
                        <a:effectLst/>
                        <a:latin typeface="方正兰亭黑简体" panose="02000000000000000000" pitchFamily="2" charset="-122"/>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en-US" altLang="zh-CN" sz="1600" b="0" i="0" u="none" strike="noStrike" cap="none" normalizeH="0" baseline="0" dirty="0">
                        <a:ln>
                          <a:noFill/>
                        </a:ln>
                        <a:solidFill>
                          <a:schemeClr val="tx1"/>
                        </a:solidFill>
                        <a:effectLst/>
                        <a:latin typeface="方正兰亭黑简体" panose="02000000000000000000" pitchFamily="2" charset="-122"/>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en-US" altLang="zh-CN" sz="1600" b="0" i="0" u="none" strike="noStrike" cap="none" normalizeH="0" baseline="0" dirty="0">
                        <a:ln>
                          <a:noFill/>
                        </a:ln>
                        <a:solidFill>
                          <a:schemeClr val="tx1"/>
                        </a:solidFill>
                        <a:effectLst/>
                        <a:latin typeface="方正兰亭黑简体" panose="02000000000000000000" pitchFamily="2" charset="-122"/>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graphicFrame>
        <p:nvGraphicFramePr>
          <p:cNvPr id="34" name="Group 21"/>
          <p:cNvGraphicFramePr>
            <a:graphicFrameLocks noGrp="1"/>
          </p:cNvGraphicFramePr>
          <p:nvPr userDrawn="1">
            <p:extLst>
              <p:ext uri="{D42A27DB-BD31-4B8C-83A1-F6EECF244321}">
                <p14:modId xmlns:p14="http://schemas.microsoft.com/office/powerpoint/2010/main" val="1632514168"/>
              </p:ext>
            </p:extLst>
          </p:nvPr>
        </p:nvGraphicFramePr>
        <p:xfrm>
          <a:off x="1007533" y="2680416"/>
          <a:ext cx="10177140" cy="3038475"/>
        </p:xfrm>
        <a:graphic>
          <a:graphicData uri="http://schemas.openxmlformats.org/drawingml/2006/table">
            <a:tbl>
              <a:tblPr/>
              <a:tblGrid>
                <a:gridCol w="3085809">
                  <a:extLst>
                    <a:ext uri="{9D8B030D-6E8A-4147-A177-3AD203B41FA5}">
                      <a16:colId xmlns="" xmlns:a16="http://schemas.microsoft.com/office/drawing/2014/main" val="20000"/>
                    </a:ext>
                  </a:extLst>
                </a:gridCol>
                <a:gridCol w="2155920">
                  <a:extLst>
                    <a:ext uri="{9D8B030D-6E8A-4147-A177-3AD203B41FA5}">
                      <a16:colId xmlns="" xmlns:a16="http://schemas.microsoft.com/office/drawing/2014/main" val="20001"/>
                    </a:ext>
                  </a:extLst>
                </a:gridCol>
                <a:gridCol w="2912127">
                  <a:extLst>
                    <a:ext uri="{9D8B030D-6E8A-4147-A177-3AD203B41FA5}">
                      <a16:colId xmlns="" xmlns:a16="http://schemas.microsoft.com/office/drawing/2014/main" val="20002"/>
                    </a:ext>
                  </a:extLst>
                </a:gridCol>
                <a:gridCol w="2023284">
                  <a:extLst>
                    <a:ext uri="{9D8B030D-6E8A-4147-A177-3AD203B41FA5}">
                      <a16:colId xmlns="" xmlns:a16="http://schemas.microsoft.com/office/drawing/2014/main" val="20003"/>
                    </a:ext>
                  </a:extLst>
                </a:gridCol>
              </a:tblGrid>
              <a:tr h="577850">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r>
                        <a:rPr kumimoji="1" lang="en-US" altLang="zh-CN" sz="1600" b="1" i="0" u="none" strike="noStrike" cap="none" normalizeH="0" baseline="0" dirty="0">
                          <a:ln>
                            <a:noFill/>
                          </a:ln>
                          <a:solidFill>
                            <a:schemeClr val="tx1"/>
                          </a:solidFill>
                          <a:effectLst/>
                          <a:latin typeface="方正兰亭黑简体" panose="02000000000000000000" pitchFamily="2" charset="-122"/>
                          <a:ea typeface="方正兰亭黑简体" panose="02000000000000000000" pitchFamily="2" charset="-122"/>
                        </a:rPr>
                        <a:t>Author/ID</a:t>
                      </a:r>
                      <a:endParaRPr kumimoji="1" lang="zh-CN" altLang="en-US" sz="1600" b="1" i="0" u="none" strike="noStrike" cap="none" normalizeH="0" baseline="0" dirty="0">
                        <a:ln>
                          <a:noFill/>
                        </a:ln>
                        <a:solidFill>
                          <a:schemeClr val="tx1"/>
                        </a:solidFill>
                        <a:effectLst/>
                        <a:latin typeface="方正兰亭黑简体" panose="02000000000000000000" pitchFamily="2" charset="-122"/>
                        <a:ea typeface="方正兰亭黑简体" panose="02000000000000000000" pitchFamily="2" charset="-122"/>
                      </a:endParaRPr>
                    </a:p>
                  </a:txBody>
                  <a:tcPr marL="102699" marR="102699" marT="40053" marB="4005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r>
                        <a:rPr kumimoji="1" lang="en-US" altLang="zh-CN" sz="1600" b="1" i="0" u="none" strike="noStrike" cap="none" normalizeH="0" baseline="0" dirty="0">
                          <a:ln>
                            <a:noFill/>
                          </a:ln>
                          <a:solidFill>
                            <a:schemeClr val="tx1"/>
                          </a:solidFill>
                          <a:effectLst/>
                          <a:latin typeface="方正兰亭黑简体" panose="02000000000000000000" pitchFamily="2" charset="-122"/>
                          <a:ea typeface="方正兰亭黑简体" panose="02000000000000000000" pitchFamily="2" charset="-122"/>
                        </a:rPr>
                        <a:t>Date</a:t>
                      </a:r>
                      <a:endParaRPr kumimoji="1" lang="zh-CN" altLang="en-US" sz="1600" b="1" i="0" u="none" strike="noStrike" cap="none" normalizeH="0" baseline="0" dirty="0">
                        <a:ln>
                          <a:noFill/>
                        </a:ln>
                        <a:solidFill>
                          <a:schemeClr val="tx1"/>
                        </a:solidFill>
                        <a:effectLst/>
                        <a:latin typeface="方正兰亭黑简体" panose="02000000000000000000" pitchFamily="2" charset="-122"/>
                        <a:ea typeface="方正兰亭黑简体" panose="02000000000000000000" pitchFamily="2" charset="-122"/>
                      </a:endParaRPr>
                    </a:p>
                  </a:txBody>
                  <a:tcPr marL="102699" marR="102699" marT="40053" marB="4005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r>
                        <a:rPr kumimoji="1" lang="en-US" altLang="zh-CN" sz="1600" b="1" i="0" u="none" strike="noStrike" cap="none" normalizeH="0" baseline="0" dirty="0">
                          <a:ln>
                            <a:noFill/>
                          </a:ln>
                          <a:solidFill>
                            <a:schemeClr val="tx1"/>
                          </a:solidFill>
                          <a:effectLst/>
                          <a:latin typeface="方正兰亭黑简体" panose="02000000000000000000" pitchFamily="2" charset="-122"/>
                          <a:ea typeface="方正兰亭黑简体" panose="02000000000000000000" pitchFamily="2" charset="-122"/>
                        </a:rPr>
                        <a:t>Reviewer/ID</a:t>
                      </a:r>
                      <a:endParaRPr kumimoji="1" lang="zh-CN" altLang="en-US" sz="1600" b="1" i="0" u="none" strike="noStrike" cap="none" normalizeH="0" baseline="0" dirty="0">
                        <a:ln>
                          <a:noFill/>
                        </a:ln>
                        <a:solidFill>
                          <a:schemeClr val="tx1"/>
                        </a:solidFill>
                        <a:effectLst/>
                        <a:latin typeface="方正兰亭黑简体" panose="02000000000000000000" pitchFamily="2" charset="-122"/>
                        <a:ea typeface="方正兰亭黑简体" panose="02000000000000000000" pitchFamily="2" charset="-122"/>
                      </a:endParaRPr>
                    </a:p>
                  </a:txBody>
                  <a:tcPr marL="102699" marR="102699" marT="40053" marB="4005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r>
                        <a:rPr kumimoji="1" lang="en-US" altLang="zh-CN" sz="1600" b="1" i="0" u="none" strike="noStrike" cap="none" normalizeH="0" baseline="0" dirty="0">
                          <a:ln>
                            <a:noFill/>
                          </a:ln>
                          <a:solidFill>
                            <a:schemeClr val="tx1"/>
                          </a:solidFill>
                          <a:effectLst/>
                          <a:latin typeface="方正兰亭黑简体" panose="02000000000000000000" pitchFamily="2" charset="-122"/>
                          <a:ea typeface="方正兰亭黑简体" panose="02000000000000000000" pitchFamily="2" charset="-122"/>
                        </a:rPr>
                        <a:t>New</a:t>
                      </a:r>
                      <a:r>
                        <a:rPr kumimoji="1" lang="zh-CN" altLang="zh-CN" sz="1600" b="1" i="0" u="none" strike="noStrike" cap="none" normalizeH="0" baseline="0" dirty="0">
                          <a:ln>
                            <a:noFill/>
                          </a:ln>
                          <a:solidFill>
                            <a:schemeClr val="tx1"/>
                          </a:solidFill>
                          <a:effectLst/>
                          <a:latin typeface="方正兰亭黑简体" panose="02000000000000000000" pitchFamily="2" charset="-122"/>
                          <a:ea typeface="方正兰亭黑简体" panose="02000000000000000000" pitchFamily="2" charset="-122"/>
                        </a:rPr>
                        <a:t>/</a:t>
                      </a:r>
                      <a:r>
                        <a:rPr kumimoji="1" lang="en-US" altLang="zh-CN" sz="1600" b="1" i="0" u="none" strike="noStrike" cap="none" normalizeH="0" baseline="0" dirty="0">
                          <a:ln>
                            <a:noFill/>
                          </a:ln>
                          <a:solidFill>
                            <a:schemeClr val="tx1"/>
                          </a:solidFill>
                          <a:effectLst/>
                          <a:latin typeface="方正兰亭黑简体" panose="02000000000000000000" pitchFamily="2" charset="-122"/>
                          <a:ea typeface="方正兰亭黑简体" panose="02000000000000000000" pitchFamily="2" charset="-122"/>
                        </a:rPr>
                        <a:t> Update</a:t>
                      </a:r>
                      <a:endParaRPr kumimoji="1" lang="zh-CN" altLang="en-US" sz="1600" b="1" i="0" u="none" strike="noStrike" cap="none" normalizeH="0" baseline="0" dirty="0">
                        <a:ln>
                          <a:noFill/>
                        </a:ln>
                        <a:solidFill>
                          <a:schemeClr val="tx1"/>
                        </a:solidFill>
                        <a:effectLst/>
                        <a:latin typeface="方正兰亭黑简体" panose="02000000000000000000" pitchFamily="2" charset="-122"/>
                        <a:ea typeface="方正兰亭黑简体" panose="02000000000000000000" pitchFamily="2" charset="-122"/>
                      </a:endParaRPr>
                    </a:p>
                  </a:txBody>
                  <a:tcPr marL="102699" marR="102699" marT="40053" marB="4005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504825">
                <a:tc>
                  <a:txBody>
                    <a:bodyPr/>
                    <a:lstStyle/>
                    <a:p>
                      <a:pPr marL="0" marR="0" lvl="0" indent="0" algn="ctr"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en-US" altLang="zh-CN" sz="1600" b="0" i="0" u="none" strike="noStrike" cap="none" normalizeH="0" baseline="0" dirty="0">
                        <a:ln>
                          <a:noFill/>
                        </a:ln>
                        <a:solidFill>
                          <a:schemeClr val="tx1"/>
                        </a:solidFill>
                        <a:effectLst/>
                        <a:latin typeface="方正兰亭黑简体" panose="02000000000000000000" pitchFamily="2" charset="-122"/>
                        <a:ea typeface="方正兰亭黑简体" panose="02000000000000000000" pitchFamily="2" charset="-122"/>
                      </a:endParaRPr>
                    </a:p>
                  </a:txBody>
                  <a:tcPr marL="104344" marR="104344" marT="39127" marB="391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en-US" altLang="zh-CN" sz="1600" b="0" i="0" u="none" strike="noStrike" cap="none" normalizeH="0" baseline="0" dirty="0">
                        <a:ln>
                          <a:noFill/>
                        </a:ln>
                        <a:solidFill>
                          <a:schemeClr val="tx1"/>
                        </a:solidFill>
                        <a:effectLst/>
                        <a:latin typeface="方正兰亭黑简体" panose="02000000000000000000" pitchFamily="2" charset="-122"/>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en-US" altLang="zh-CN" sz="1600" b="0" i="0" u="none" strike="noStrike" cap="none" normalizeH="0" baseline="0" dirty="0">
                        <a:ln>
                          <a:noFill/>
                        </a:ln>
                        <a:solidFill>
                          <a:schemeClr val="tx1"/>
                        </a:solidFill>
                        <a:effectLst/>
                        <a:latin typeface="方正兰亭黑简体" panose="02000000000000000000" pitchFamily="2" charset="-122"/>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en-US" altLang="zh-CN" sz="1600" b="0" i="0" u="none" strike="noStrike" cap="none" normalizeH="0" baseline="0" dirty="0">
                        <a:ln>
                          <a:noFill/>
                        </a:ln>
                        <a:solidFill>
                          <a:schemeClr val="tx1"/>
                        </a:solidFill>
                        <a:effectLst/>
                        <a:latin typeface="方正兰亭黑简体" panose="02000000000000000000" pitchFamily="2" charset="-122"/>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488950">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方正兰亭黑简体" panose="02000000000000000000" pitchFamily="2" charset="-122"/>
                        <a:ea typeface="方正兰亭黑简体" panose="02000000000000000000" pitchFamily="2" charset="-122"/>
                      </a:endParaRPr>
                    </a:p>
                  </a:txBody>
                  <a:tcPr marL="104344" marR="104344" marT="39127" marB="391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方正兰亭黑简体" panose="02000000000000000000" pitchFamily="2" charset="-122"/>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方正兰亭黑简体" panose="02000000000000000000" pitchFamily="2" charset="-122"/>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方正兰亭黑简体" panose="02000000000000000000" pitchFamily="2" charset="-122"/>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488950">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方正兰亭黑简体" panose="02000000000000000000" pitchFamily="2" charset="-122"/>
                        <a:ea typeface="方正兰亭黑简体" panose="02000000000000000000" pitchFamily="2" charset="-122"/>
                      </a:endParaRPr>
                    </a:p>
                  </a:txBody>
                  <a:tcPr marL="104344" marR="104344" marT="39127" marB="391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方正兰亭黑简体" panose="02000000000000000000" pitchFamily="2" charset="-122"/>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方正兰亭黑简体" panose="02000000000000000000" pitchFamily="2" charset="-122"/>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方正兰亭黑简体" panose="02000000000000000000" pitchFamily="2" charset="-122"/>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488950">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方正兰亭黑简体" panose="02000000000000000000" pitchFamily="2" charset="-122"/>
                        <a:ea typeface="方正兰亭黑简体" panose="02000000000000000000" pitchFamily="2" charset="-122"/>
                      </a:endParaRPr>
                    </a:p>
                  </a:txBody>
                  <a:tcPr marL="104344" marR="104344" marT="39127" marB="391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方正兰亭黑简体" panose="02000000000000000000" pitchFamily="2" charset="-122"/>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方正兰亭黑简体" panose="02000000000000000000" pitchFamily="2" charset="-122"/>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方正兰亭黑简体" panose="02000000000000000000" pitchFamily="2" charset="-122"/>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488950">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方正兰亭黑简体" panose="02000000000000000000" pitchFamily="2" charset="-122"/>
                        <a:ea typeface="方正兰亭黑简体" panose="02000000000000000000" pitchFamily="2" charset="-122"/>
                      </a:endParaRPr>
                    </a:p>
                  </a:txBody>
                  <a:tcPr marL="104344" marR="104344" marT="39127" marB="391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方正兰亭黑简体" panose="02000000000000000000" pitchFamily="2" charset="-122"/>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方正兰亭黑简体" panose="02000000000000000000" pitchFamily="2" charset="-122"/>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方正兰亭黑简体" panose="02000000000000000000" pitchFamily="2" charset="-122"/>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bl>
          </a:graphicData>
        </a:graphic>
      </p:graphicFrame>
      <p:sp>
        <p:nvSpPr>
          <p:cNvPr id="35" name="文本占位符 7"/>
          <p:cNvSpPr>
            <a:spLocks noGrp="1"/>
          </p:cNvSpPr>
          <p:nvPr>
            <p:ph type="body" sz="quarter" idx="17" hasCustomPrompt="1"/>
          </p:nvPr>
        </p:nvSpPr>
        <p:spPr>
          <a:xfrm>
            <a:off x="1007535" y="1954509"/>
            <a:ext cx="3024237"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lvl="0"/>
            <a:r>
              <a:rPr lang="en-US" altLang="zh-CN" dirty="0"/>
              <a:t>Course Code</a:t>
            </a:r>
          </a:p>
        </p:txBody>
      </p:sp>
      <p:sp>
        <p:nvSpPr>
          <p:cNvPr id="36" name="文本占位符 7"/>
          <p:cNvSpPr>
            <a:spLocks noGrp="1"/>
          </p:cNvSpPr>
          <p:nvPr>
            <p:ph type="body" sz="quarter" idx="18" hasCustomPrompt="1"/>
          </p:nvPr>
        </p:nvSpPr>
        <p:spPr>
          <a:xfrm>
            <a:off x="4079776" y="1954509"/>
            <a:ext cx="2110008"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lvl="0"/>
            <a:r>
              <a:rPr lang="en-US" altLang="zh-CN" dirty="0"/>
              <a:t>Product</a:t>
            </a:r>
          </a:p>
        </p:txBody>
      </p:sp>
      <p:sp>
        <p:nvSpPr>
          <p:cNvPr id="37" name="文本占位符 7"/>
          <p:cNvSpPr>
            <a:spLocks noGrp="1"/>
          </p:cNvSpPr>
          <p:nvPr>
            <p:ph type="body" sz="quarter" idx="19" hasCustomPrompt="1"/>
          </p:nvPr>
        </p:nvSpPr>
        <p:spPr>
          <a:xfrm>
            <a:off x="6239934" y="1954509"/>
            <a:ext cx="2844398"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lvl="0"/>
            <a:r>
              <a:rPr lang="en-US" altLang="zh-CN" dirty="0"/>
              <a:t>V5R2</a:t>
            </a:r>
          </a:p>
        </p:txBody>
      </p:sp>
      <p:sp>
        <p:nvSpPr>
          <p:cNvPr id="38" name="文本占位符 7"/>
          <p:cNvSpPr>
            <a:spLocks noGrp="1"/>
          </p:cNvSpPr>
          <p:nvPr>
            <p:ph type="body" sz="quarter" idx="20" hasCustomPrompt="1"/>
          </p:nvPr>
        </p:nvSpPr>
        <p:spPr>
          <a:xfrm>
            <a:off x="9084333" y="1954509"/>
            <a:ext cx="2089190"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lvl="0"/>
            <a:r>
              <a:rPr lang="en-US" altLang="zh-CN" dirty="0"/>
              <a:t>V1.0</a:t>
            </a:r>
          </a:p>
        </p:txBody>
      </p:sp>
      <p:sp>
        <p:nvSpPr>
          <p:cNvPr id="39" name="文本占位符 7"/>
          <p:cNvSpPr>
            <a:spLocks noGrp="1"/>
          </p:cNvSpPr>
          <p:nvPr>
            <p:ph type="body" sz="quarter" idx="13" hasCustomPrompt="1"/>
          </p:nvPr>
        </p:nvSpPr>
        <p:spPr>
          <a:xfrm>
            <a:off x="1007533" y="3239574"/>
            <a:ext cx="3071784"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lvl="0"/>
            <a:r>
              <a:rPr lang="en-US" altLang="zh-CN" dirty="0"/>
              <a:t>Author/ID</a:t>
            </a:r>
          </a:p>
        </p:txBody>
      </p:sp>
      <p:sp>
        <p:nvSpPr>
          <p:cNvPr id="40" name="文本占位符 7"/>
          <p:cNvSpPr>
            <a:spLocks noGrp="1"/>
          </p:cNvSpPr>
          <p:nvPr>
            <p:ph type="body" sz="quarter" idx="14" hasCustomPrompt="1"/>
          </p:nvPr>
        </p:nvSpPr>
        <p:spPr>
          <a:xfrm>
            <a:off x="4079776" y="3239574"/>
            <a:ext cx="2160157" cy="504887"/>
          </a:xfrm>
          <a:prstGeom prst="rect">
            <a:avLst/>
          </a:prstGeom>
        </p:spPr>
        <p:txBody>
          <a:bodyPr anchor="ctr"/>
          <a:lstStyle>
            <a:lvl1pPr algn="ctr">
              <a:lnSpc>
                <a:spcPct val="100000"/>
              </a:lnSpc>
              <a:buNone/>
              <a:defRPr sz="1600" baseline="0">
                <a:latin typeface="Huawei Sans" panose="020C0503030203020204" pitchFamily="34" charset="0"/>
                <a:ea typeface="方正兰亭黑简体" panose="02000000000000000000" pitchFamily="2" charset="-122"/>
              </a:defRPr>
            </a:lvl1pPr>
          </a:lstStyle>
          <a:p>
            <a:pPr lvl="0"/>
            <a:r>
              <a:rPr lang="en-US" altLang="zh-CN" dirty="0"/>
              <a:t>2015.01.25</a:t>
            </a:r>
            <a:endParaRPr lang="zh-CN" altLang="en-US" dirty="0"/>
          </a:p>
        </p:txBody>
      </p:sp>
      <p:sp>
        <p:nvSpPr>
          <p:cNvPr id="41" name="文本占位符 7"/>
          <p:cNvSpPr>
            <a:spLocks noGrp="1"/>
          </p:cNvSpPr>
          <p:nvPr>
            <p:ph type="body" sz="quarter" idx="15" hasCustomPrompt="1"/>
          </p:nvPr>
        </p:nvSpPr>
        <p:spPr>
          <a:xfrm>
            <a:off x="6239933" y="3239574"/>
            <a:ext cx="2928408"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lvl="0"/>
            <a:r>
              <a:rPr lang="en-US" altLang="zh-CN" dirty="0"/>
              <a:t>Reviewer/ID</a:t>
            </a:r>
          </a:p>
        </p:txBody>
      </p:sp>
      <p:sp>
        <p:nvSpPr>
          <p:cNvPr id="42" name="文本占位符 7"/>
          <p:cNvSpPr>
            <a:spLocks noGrp="1"/>
          </p:cNvSpPr>
          <p:nvPr>
            <p:ph type="body" sz="quarter" idx="16" hasCustomPrompt="1"/>
          </p:nvPr>
        </p:nvSpPr>
        <p:spPr>
          <a:xfrm>
            <a:off x="9168341" y="3239574"/>
            <a:ext cx="2010757" cy="504887"/>
          </a:xfrm>
          <a:prstGeom prst="rect">
            <a:avLst/>
          </a:prstGeom>
        </p:spPr>
        <p:txBody>
          <a:bodyPr anchor="ctr"/>
          <a:lstStyle>
            <a:lvl1pPr algn="ctr">
              <a:lnSpc>
                <a:spcPct val="100000"/>
              </a:lnSpc>
              <a:buNone/>
              <a:defRPr sz="1600" baseline="0">
                <a:latin typeface="Huawei Sans" panose="020C0503030203020204" pitchFamily="34" charset="0"/>
                <a:ea typeface="方正兰亭黑简体" panose="02000000000000000000" pitchFamily="2" charset="-122"/>
              </a:defRPr>
            </a:lvl1pPr>
          </a:lstStyle>
          <a:p>
            <a:pPr lvl="0"/>
            <a:r>
              <a:rPr lang="en-US" altLang="zh-CN" dirty="0"/>
              <a:t>Type</a:t>
            </a:r>
            <a:endParaRPr lang="zh-CN" altLang="en-US" dirty="0"/>
          </a:p>
        </p:txBody>
      </p:sp>
      <p:sp>
        <p:nvSpPr>
          <p:cNvPr id="43" name="文本占位符 7">
            <a:extLst>
              <a:ext uri="{FF2B5EF4-FFF2-40B4-BE49-F238E27FC236}">
                <a16:creationId xmlns="" xmlns:a16="http://schemas.microsoft.com/office/drawing/2014/main" id="{44F86C3E-C49E-485B-8EB0-960F41282238}"/>
              </a:ext>
            </a:extLst>
          </p:cNvPr>
          <p:cNvSpPr>
            <a:spLocks noGrp="1"/>
          </p:cNvSpPr>
          <p:nvPr>
            <p:ph type="body" sz="quarter" idx="21" hasCustomPrompt="1"/>
          </p:nvPr>
        </p:nvSpPr>
        <p:spPr>
          <a:xfrm>
            <a:off x="1019436" y="3758738"/>
            <a:ext cx="3071784"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lvl="0"/>
            <a:r>
              <a:rPr lang="en-US" altLang="zh-CN" dirty="0"/>
              <a:t>Author/ID</a:t>
            </a:r>
          </a:p>
        </p:txBody>
      </p:sp>
      <p:sp>
        <p:nvSpPr>
          <p:cNvPr id="44" name="文本占位符 7">
            <a:extLst>
              <a:ext uri="{FF2B5EF4-FFF2-40B4-BE49-F238E27FC236}">
                <a16:creationId xmlns="" xmlns:a16="http://schemas.microsoft.com/office/drawing/2014/main" id="{DB3D228B-4BFD-4782-B68D-12F66EA8C589}"/>
              </a:ext>
            </a:extLst>
          </p:cNvPr>
          <p:cNvSpPr>
            <a:spLocks noGrp="1"/>
          </p:cNvSpPr>
          <p:nvPr>
            <p:ph type="body" sz="quarter" idx="22" hasCustomPrompt="1"/>
          </p:nvPr>
        </p:nvSpPr>
        <p:spPr>
          <a:xfrm>
            <a:off x="4091679" y="3758738"/>
            <a:ext cx="2160157" cy="504887"/>
          </a:xfrm>
          <a:prstGeom prst="rect">
            <a:avLst/>
          </a:prstGeom>
        </p:spPr>
        <p:txBody>
          <a:bodyPr anchor="ctr"/>
          <a:lstStyle>
            <a:lvl1pPr algn="ctr">
              <a:lnSpc>
                <a:spcPct val="100000"/>
              </a:lnSpc>
              <a:buNone/>
              <a:defRPr sz="1600" baseline="0">
                <a:latin typeface="Huawei Sans" panose="020C0503030203020204" pitchFamily="34" charset="0"/>
                <a:ea typeface="方正兰亭黑简体" panose="02000000000000000000" pitchFamily="2" charset="-122"/>
              </a:defRPr>
            </a:lvl1pPr>
          </a:lstStyle>
          <a:p>
            <a:pPr lvl="0"/>
            <a:r>
              <a:rPr lang="en-US" altLang="zh-CN" dirty="0"/>
              <a:t>2015.01.25</a:t>
            </a:r>
            <a:endParaRPr lang="zh-CN" altLang="en-US" dirty="0"/>
          </a:p>
        </p:txBody>
      </p:sp>
      <p:sp>
        <p:nvSpPr>
          <p:cNvPr id="45" name="文本占位符 7">
            <a:extLst>
              <a:ext uri="{FF2B5EF4-FFF2-40B4-BE49-F238E27FC236}">
                <a16:creationId xmlns="" xmlns:a16="http://schemas.microsoft.com/office/drawing/2014/main" id="{FECCD724-6B1F-4104-8A9B-6B6764A3F859}"/>
              </a:ext>
            </a:extLst>
          </p:cNvPr>
          <p:cNvSpPr>
            <a:spLocks noGrp="1"/>
          </p:cNvSpPr>
          <p:nvPr>
            <p:ph type="body" sz="quarter" idx="23" hasCustomPrompt="1"/>
          </p:nvPr>
        </p:nvSpPr>
        <p:spPr>
          <a:xfrm>
            <a:off x="6251836" y="3758738"/>
            <a:ext cx="2928408"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lvl="0"/>
            <a:r>
              <a:rPr lang="en-US" altLang="zh-CN" dirty="0"/>
              <a:t>Reviewer/ID</a:t>
            </a:r>
          </a:p>
        </p:txBody>
      </p:sp>
      <p:sp>
        <p:nvSpPr>
          <p:cNvPr id="46" name="文本占位符 7">
            <a:extLst>
              <a:ext uri="{FF2B5EF4-FFF2-40B4-BE49-F238E27FC236}">
                <a16:creationId xmlns="" xmlns:a16="http://schemas.microsoft.com/office/drawing/2014/main" id="{57E1C633-41F6-4A25-9DB3-D6799CE610DD}"/>
              </a:ext>
            </a:extLst>
          </p:cNvPr>
          <p:cNvSpPr>
            <a:spLocks noGrp="1"/>
          </p:cNvSpPr>
          <p:nvPr>
            <p:ph type="body" sz="quarter" idx="24" hasCustomPrompt="1"/>
          </p:nvPr>
        </p:nvSpPr>
        <p:spPr>
          <a:xfrm>
            <a:off x="9180244" y="3758738"/>
            <a:ext cx="2016166" cy="504887"/>
          </a:xfrm>
          <a:prstGeom prst="rect">
            <a:avLst/>
          </a:prstGeom>
        </p:spPr>
        <p:txBody>
          <a:bodyPr anchor="ctr"/>
          <a:lstStyle>
            <a:lvl1pPr algn="ctr">
              <a:lnSpc>
                <a:spcPct val="100000"/>
              </a:lnSpc>
              <a:buNone/>
              <a:defRPr sz="1600" baseline="0">
                <a:latin typeface="Huawei Sans" panose="020C0503030203020204" pitchFamily="34" charset="0"/>
                <a:ea typeface="方正兰亭黑简体" panose="02000000000000000000" pitchFamily="2" charset="-122"/>
              </a:defRPr>
            </a:lvl1pPr>
          </a:lstStyle>
          <a:p>
            <a:pPr lvl="0"/>
            <a:r>
              <a:rPr lang="en-US" altLang="zh-CN" dirty="0"/>
              <a:t>Type</a:t>
            </a:r>
            <a:endParaRPr lang="zh-CN" altLang="en-US" dirty="0"/>
          </a:p>
        </p:txBody>
      </p:sp>
      <p:sp>
        <p:nvSpPr>
          <p:cNvPr id="47" name="文本占位符 7">
            <a:extLst>
              <a:ext uri="{FF2B5EF4-FFF2-40B4-BE49-F238E27FC236}">
                <a16:creationId xmlns="" xmlns:a16="http://schemas.microsoft.com/office/drawing/2014/main" id="{C68CBD59-B896-4217-9781-389A1B11CE8D}"/>
              </a:ext>
            </a:extLst>
          </p:cNvPr>
          <p:cNvSpPr>
            <a:spLocks noGrp="1"/>
          </p:cNvSpPr>
          <p:nvPr>
            <p:ph type="body" sz="quarter" idx="25" hasCustomPrompt="1"/>
          </p:nvPr>
        </p:nvSpPr>
        <p:spPr>
          <a:xfrm>
            <a:off x="995796" y="4227621"/>
            <a:ext cx="3071784"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lvl="0"/>
            <a:r>
              <a:rPr lang="en-US" altLang="zh-CN" dirty="0"/>
              <a:t>Author/ID</a:t>
            </a:r>
          </a:p>
        </p:txBody>
      </p:sp>
      <p:sp>
        <p:nvSpPr>
          <p:cNvPr id="48" name="文本占位符 7">
            <a:extLst>
              <a:ext uri="{FF2B5EF4-FFF2-40B4-BE49-F238E27FC236}">
                <a16:creationId xmlns="" xmlns:a16="http://schemas.microsoft.com/office/drawing/2014/main" id="{791E82EE-AF55-486C-953D-3BD5CEE81CE4}"/>
              </a:ext>
            </a:extLst>
          </p:cNvPr>
          <p:cNvSpPr>
            <a:spLocks noGrp="1"/>
          </p:cNvSpPr>
          <p:nvPr>
            <p:ph type="body" sz="quarter" idx="26" hasCustomPrompt="1"/>
          </p:nvPr>
        </p:nvSpPr>
        <p:spPr>
          <a:xfrm>
            <a:off x="4068039" y="4227621"/>
            <a:ext cx="2160157" cy="504887"/>
          </a:xfrm>
          <a:prstGeom prst="rect">
            <a:avLst/>
          </a:prstGeom>
        </p:spPr>
        <p:txBody>
          <a:bodyPr anchor="ctr"/>
          <a:lstStyle>
            <a:lvl1pPr algn="ctr">
              <a:lnSpc>
                <a:spcPct val="100000"/>
              </a:lnSpc>
              <a:buNone/>
              <a:defRPr sz="1600" baseline="0">
                <a:latin typeface="Huawei Sans" panose="020C0503030203020204" pitchFamily="34" charset="0"/>
                <a:ea typeface="方正兰亭黑简体" panose="02000000000000000000" pitchFamily="2" charset="-122"/>
              </a:defRPr>
            </a:lvl1pPr>
          </a:lstStyle>
          <a:p>
            <a:pPr lvl="0"/>
            <a:r>
              <a:rPr lang="en-US" altLang="zh-CN" dirty="0"/>
              <a:t>2015.01.25</a:t>
            </a:r>
            <a:endParaRPr lang="zh-CN" altLang="en-US" dirty="0"/>
          </a:p>
        </p:txBody>
      </p:sp>
      <p:sp>
        <p:nvSpPr>
          <p:cNvPr id="49" name="文本占位符 7">
            <a:extLst>
              <a:ext uri="{FF2B5EF4-FFF2-40B4-BE49-F238E27FC236}">
                <a16:creationId xmlns="" xmlns:a16="http://schemas.microsoft.com/office/drawing/2014/main" id="{0F4FBCD0-2E04-4942-AFAF-B2774F425FB6}"/>
              </a:ext>
            </a:extLst>
          </p:cNvPr>
          <p:cNvSpPr>
            <a:spLocks noGrp="1"/>
          </p:cNvSpPr>
          <p:nvPr>
            <p:ph type="body" sz="quarter" idx="27" hasCustomPrompt="1"/>
          </p:nvPr>
        </p:nvSpPr>
        <p:spPr>
          <a:xfrm>
            <a:off x="6228196" y="4227621"/>
            <a:ext cx="2928408"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lvl="0"/>
            <a:r>
              <a:rPr lang="en-US" altLang="zh-CN" dirty="0"/>
              <a:t>Reviewer/ID</a:t>
            </a:r>
          </a:p>
        </p:txBody>
      </p:sp>
      <p:sp>
        <p:nvSpPr>
          <p:cNvPr id="50" name="文本占位符 7">
            <a:extLst>
              <a:ext uri="{FF2B5EF4-FFF2-40B4-BE49-F238E27FC236}">
                <a16:creationId xmlns="" xmlns:a16="http://schemas.microsoft.com/office/drawing/2014/main" id="{701F8BDF-8D3E-4528-8B32-92CDA38CF25C}"/>
              </a:ext>
            </a:extLst>
          </p:cNvPr>
          <p:cNvSpPr>
            <a:spLocks noGrp="1"/>
          </p:cNvSpPr>
          <p:nvPr>
            <p:ph type="body" sz="quarter" idx="28" hasCustomPrompt="1"/>
          </p:nvPr>
        </p:nvSpPr>
        <p:spPr>
          <a:xfrm>
            <a:off x="9156604" y="4227621"/>
            <a:ext cx="2039806" cy="504887"/>
          </a:xfrm>
          <a:prstGeom prst="rect">
            <a:avLst/>
          </a:prstGeom>
        </p:spPr>
        <p:txBody>
          <a:bodyPr anchor="ctr"/>
          <a:lstStyle>
            <a:lvl1pPr algn="ctr">
              <a:lnSpc>
                <a:spcPct val="100000"/>
              </a:lnSpc>
              <a:buNone/>
              <a:defRPr sz="1600" baseline="0">
                <a:latin typeface="Huawei Sans" panose="020C0503030203020204" pitchFamily="34" charset="0"/>
                <a:ea typeface="方正兰亭黑简体" panose="02000000000000000000" pitchFamily="2" charset="-122"/>
              </a:defRPr>
            </a:lvl1pPr>
          </a:lstStyle>
          <a:p>
            <a:pPr lvl="0"/>
            <a:r>
              <a:rPr lang="en-US" altLang="zh-CN" dirty="0"/>
              <a:t>Type</a:t>
            </a:r>
            <a:endParaRPr lang="zh-CN" altLang="en-US" dirty="0"/>
          </a:p>
        </p:txBody>
      </p:sp>
      <p:sp>
        <p:nvSpPr>
          <p:cNvPr id="51" name="文本占位符 7">
            <a:extLst>
              <a:ext uri="{FF2B5EF4-FFF2-40B4-BE49-F238E27FC236}">
                <a16:creationId xmlns="" xmlns:a16="http://schemas.microsoft.com/office/drawing/2014/main" id="{2DAE044E-F1B2-424B-BDD0-3E92A10C4695}"/>
              </a:ext>
            </a:extLst>
          </p:cNvPr>
          <p:cNvSpPr>
            <a:spLocks noGrp="1"/>
          </p:cNvSpPr>
          <p:nvPr>
            <p:ph type="body" sz="quarter" idx="29" hasCustomPrompt="1"/>
          </p:nvPr>
        </p:nvSpPr>
        <p:spPr>
          <a:xfrm>
            <a:off x="1019436" y="4731677"/>
            <a:ext cx="3071784"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lvl="0"/>
            <a:r>
              <a:rPr lang="en-US" altLang="zh-CN" dirty="0"/>
              <a:t>Author/ID</a:t>
            </a:r>
          </a:p>
        </p:txBody>
      </p:sp>
      <p:sp>
        <p:nvSpPr>
          <p:cNvPr id="52" name="文本占位符 7">
            <a:extLst>
              <a:ext uri="{FF2B5EF4-FFF2-40B4-BE49-F238E27FC236}">
                <a16:creationId xmlns="" xmlns:a16="http://schemas.microsoft.com/office/drawing/2014/main" id="{19929436-360F-44DC-A864-1DA42B59198F}"/>
              </a:ext>
            </a:extLst>
          </p:cNvPr>
          <p:cNvSpPr>
            <a:spLocks noGrp="1"/>
          </p:cNvSpPr>
          <p:nvPr>
            <p:ph type="body" sz="quarter" idx="30" hasCustomPrompt="1"/>
          </p:nvPr>
        </p:nvSpPr>
        <p:spPr>
          <a:xfrm>
            <a:off x="4091679" y="4731677"/>
            <a:ext cx="2160157" cy="504887"/>
          </a:xfrm>
          <a:prstGeom prst="rect">
            <a:avLst/>
          </a:prstGeom>
        </p:spPr>
        <p:txBody>
          <a:bodyPr anchor="ctr"/>
          <a:lstStyle>
            <a:lvl1pPr algn="ctr">
              <a:lnSpc>
                <a:spcPct val="100000"/>
              </a:lnSpc>
              <a:buNone/>
              <a:defRPr sz="1600" baseline="0">
                <a:latin typeface="Huawei Sans" panose="020C0503030203020204" pitchFamily="34" charset="0"/>
                <a:ea typeface="方正兰亭黑简体" panose="02000000000000000000" pitchFamily="2" charset="-122"/>
              </a:defRPr>
            </a:lvl1pPr>
          </a:lstStyle>
          <a:p>
            <a:pPr lvl="0"/>
            <a:r>
              <a:rPr lang="en-US" altLang="zh-CN" dirty="0"/>
              <a:t>2015.01.25</a:t>
            </a:r>
            <a:endParaRPr lang="zh-CN" altLang="en-US" dirty="0"/>
          </a:p>
        </p:txBody>
      </p:sp>
      <p:sp>
        <p:nvSpPr>
          <p:cNvPr id="53" name="文本占位符 7">
            <a:extLst>
              <a:ext uri="{FF2B5EF4-FFF2-40B4-BE49-F238E27FC236}">
                <a16:creationId xmlns="" xmlns:a16="http://schemas.microsoft.com/office/drawing/2014/main" id="{E3F04EDE-0D87-45F2-9033-289878AAF2FA}"/>
              </a:ext>
            </a:extLst>
          </p:cNvPr>
          <p:cNvSpPr>
            <a:spLocks noGrp="1"/>
          </p:cNvSpPr>
          <p:nvPr>
            <p:ph type="body" sz="quarter" idx="31" hasCustomPrompt="1"/>
          </p:nvPr>
        </p:nvSpPr>
        <p:spPr>
          <a:xfrm>
            <a:off x="6251836" y="4731677"/>
            <a:ext cx="2928408"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lvl="0"/>
            <a:r>
              <a:rPr lang="en-US" altLang="zh-CN" dirty="0"/>
              <a:t>Reviewer/ID</a:t>
            </a:r>
          </a:p>
        </p:txBody>
      </p:sp>
      <p:sp>
        <p:nvSpPr>
          <p:cNvPr id="54" name="文本占位符 7">
            <a:extLst>
              <a:ext uri="{FF2B5EF4-FFF2-40B4-BE49-F238E27FC236}">
                <a16:creationId xmlns="" xmlns:a16="http://schemas.microsoft.com/office/drawing/2014/main" id="{3F9FD2BB-87FB-42F0-8418-F87E96763F68}"/>
              </a:ext>
            </a:extLst>
          </p:cNvPr>
          <p:cNvSpPr>
            <a:spLocks noGrp="1"/>
          </p:cNvSpPr>
          <p:nvPr>
            <p:ph type="body" sz="quarter" idx="32" hasCustomPrompt="1"/>
          </p:nvPr>
        </p:nvSpPr>
        <p:spPr>
          <a:xfrm>
            <a:off x="9180244" y="4731677"/>
            <a:ext cx="2004429" cy="504887"/>
          </a:xfrm>
          <a:prstGeom prst="rect">
            <a:avLst/>
          </a:prstGeom>
        </p:spPr>
        <p:txBody>
          <a:bodyPr anchor="ctr"/>
          <a:lstStyle>
            <a:lvl1pPr algn="ctr">
              <a:lnSpc>
                <a:spcPct val="100000"/>
              </a:lnSpc>
              <a:buNone/>
              <a:defRPr sz="1600" baseline="0">
                <a:latin typeface="Huawei Sans" panose="020C0503030203020204" pitchFamily="34" charset="0"/>
                <a:ea typeface="方正兰亭黑简体" panose="02000000000000000000" pitchFamily="2" charset="-122"/>
              </a:defRPr>
            </a:lvl1pPr>
          </a:lstStyle>
          <a:p>
            <a:pPr lvl="0"/>
            <a:r>
              <a:rPr lang="en-US" altLang="zh-CN" dirty="0"/>
              <a:t>Type</a:t>
            </a:r>
            <a:endParaRPr lang="zh-CN" altLang="en-US" dirty="0"/>
          </a:p>
        </p:txBody>
      </p:sp>
      <p:sp>
        <p:nvSpPr>
          <p:cNvPr id="55" name="文本占位符 7">
            <a:extLst>
              <a:ext uri="{FF2B5EF4-FFF2-40B4-BE49-F238E27FC236}">
                <a16:creationId xmlns="" xmlns:a16="http://schemas.microsoft.com/office/drawing/2014/main" id="{450C36C1-EC46-4EAC-8A54-EFB2EF58F730}"/>
              </a:ext>
            </a:extLst>
          </p:cNvPr>
          <p:cNvSpPr>
            <a:spLocks noGrp="1"/>
          </p:cNvSpPr>
          <p:nvPr>
            <p:ph type="body" sz="quarter" idx="33" hasCustomPrompt="1"/>
          </p:nvPr>
        </p:nvSpPr>
        <p:spPr>
          <a:xfrm>
            <a:off x="995796" y="5199729"/>
            <a:ext cx="3071784"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lvl="0"/>
            <a:r>
              <a:rPr lang="en-US" altLang="zh-CN" dirty="0"/>
              <a:t>Author/ID</a:t>
            </a:r>
          </a:p>
        </p:txBody>
      </p:sp>
      <p:sp>
        <p:nvSpPr>
          <p:cNvPr id="56" name="文本占位符 7">
            <a:extLst>
              <a:ext uri="{FF2B5EF4-FFF2-40B4-BE49-F238E27FC236}">
                <a16:creationId xmlns="" xmlns:a16="http://schemas.microsoft.com/office/drawing/2014/main" id="{06E305FB-6351-4BDD-B27A-CA91C0B55424}"/>
              </a:ext>
            </a:extLst>
          </p:cNvPr>
          <p:cNvSpPr>
            <a:spLocks noGrp="1"/>
          </p:cNvSpPr>
          <p:nvPr>
            <p:ph type="body" sz="quarter" idx="34" hasCustomPrompt="1"/>
          </p:nvPr>
        </p:nvSpPr>
        <p:spPr>
          <a:xfrm>
            <a:off x="4068039" y="5199729"/>
            <a:ext cx="2160157" cy="504887"/>
          </a:xfrm>
          <a:prstGeom prst="rect">
            <a:avLst/>
          </a:prstGeom>
        </p:spPr>
        <p:txBody>
          <a:bodyPr anchor="ctr"/>
          <a:lstStyle>
            <a:lvl1pPr algn="ctr">
              <a:lnSpc>
                <a:spcPct val="100000"/>
              </a:lnSpc>
              <a:buNone/>
              <a:defRPr sz="1600" baseline="0">
                <a:latin typeface="Huawei Sans" panose="020C0503030203020204" pitchFamily="34" charset="0"/>
                <a:ea typeface="方正兰亭黑简体" panose="02000000000000000000" pitchFamily="2" charset="-122"/>
              </a:defRPr>
            </a:lvl1pPr>
          </a:lstStyle>
          <a:p>
            <a:pPr lvl="0"/>
            <a:r>
              <a:rPr lang="en-US" altLang="zh-CN" dirty="0"/>
              <a:t>2015.01.25</a:t>
            </a:r>
            <a:endParaRPr lang="zh-CN" altLang="en-US" dirty="0"/>
          </a:p>
        </p:txBody>
      </p:sp>
      <p:sp>
        <p:nvSpPr>
          <p:cNvPr id="57" name="文本占位符 7">
            <a:extLst>
              <a:ext uri="{FF2B5EF4-FFF2-40B4-BE49-F238E27FC236}">
                <a16:creationId xmlns="" xmlns:a16="http://schemas.microsoft.com/office/drawing/2014/main" id="{986CE630-9BBE-44AB-B3AC-29A48255E185}"/>
              </a:ext>
            </a:extLst>
          </p:cNvPr>
          <p:cNvSpPr>
            <a:spLocks noGrp="1"/>
          </p:cNvSpPr>
          <p:nvPr>
            <p:ph type="body" sz="quarter" idx="35" hasCustomPrompt="1"/>
          </p:nvPr>
        </p:nvSpPr>
        <p:spPr>
          <a:xfrm>
            <a:off x="6228196" y="5199729"/>
            <a:ext cx="2928408"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lvl="0"/>
            <a:r>
              <a:rPr lang="en-US" altLang="zh-CN" dirty="0"/>
              <a:t>Reviewer/ID</a:t>
            </a:r>
          </a:p>
        </p:txBody>
      </p:sp>
      <p:sp>
        <p:nvSpPr>
          <p:cNvPr id="58" name="文本占位符 7">
            <a:extLst>
              <a:ext uri="{FF2B5EF4-FFF2-40B4-BE49-F238E27FC236}">
                <a16:creationId xmlns="" xmlns:a16="http://schemas.microsoft.com/office/drawing/2014/main" id="{4DDD786F-E21B-4BBC-A377-D2EC3EE50688}"/>
              </a:ext>
            </a:extLst>
          </p:cNvPr>
          <p:cNvSpPr>
            <a:spLocks noGrp="1"/>
          </p:cNvSpPr>
          <p:nvPr>
            <p:ph type="body" sz="quarter" idx="36" hasCustomPrompt="1"/>
          </p:nvPr>
        </p:nvSpPr>
        <p:spPr>
          <a:xfrm>
            <a:off x="9156604" y="5199729"/>
            <a:ext cx="2016221" cy="504887"/>
          </a:xfrm>
          <a:prstGeom prst="rect">
            <a:avLst/>
          </a:prstGeom>
        </p:spPr>
        <p:txBody>
          <a:bodyPr anchor="ctr"/>
          <a:lstStyle>
            <a:lvl1pPr algn="ctr">
              <a:lnSpc>
                <a:spcPct val="100000"/>
              </a:lnSpc>
              <a:buNone/>
              <a:defRPr sz="1600" baseline="0">
                <a:latin typeface="Huawei Sans" panose="020C0503030203020204" pitchFamily="34" charset="0"/>
                <a:ea typeface="方正兰亭黑简体" panose="02000000000000000000" pitchFamily="2" charset="-122"/>
              </a:defRPr>
            </a:lvl1pPr>
          </a:lstStyle>
          <a:p>
            <a:pPr lvl="0"/>
            <a:r>
              <a:rPr lang="en-US" altLang="zh-CN" dirty="0"/>
              <a:t>Type</a:t>
            </a:r>
            <a:endParaRPr lang="zh-CN" altLang="en-US" dirty="0"/>
          </a:p>
        </p:txBody>
      </p:sp>
    </p:spTree>
    <p:extLst>
      <p:ext uri="{BB962C8B-B14F-4D97-AF65-F5344CB8AC3E}">
        <p14:creationId xmlns:p14="http://schemas.microsoft.com/office/powerpoint/2010/main" val="2815196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3#前言">
    <p:bg>
      <p:bgPr>
        <a:solidFill>
          <a:srgbClr val="EBEBEB"/>
        </a:solidFill>
        <a:effectLst/>
      </p:bgPr>
    </p:bg>
    <p:spTree>
      <p:nvGrpSpPr>
        <p:cNvPr id="1" name=""/>
        <p:cNvGrpSpPr/>
        <p:nvPr/>
      </p:nvGrpSpPr>
      <p:grpSpPr>
        <a:xfrm>
          <a:off x="0" y="0"/>
          <a:ext cx="0" cy="0"/>
          <a:chOff x="0" y="0"/>
          <a:chExt cx="0" cy="0"/>
        </a:xfrm>
      </p:grpSpPr>
      <p:sp>
        <p:nvSpPr>
          <p:cNvPr id="15" name="文本占位符 6"/>
          <p:cNvSpPr>
            <a:spLocks noGrp="1"/>
          </p:cNvSpPr>
          <p:nvPr>
            <p:ph type="body" sz="quarter" idx="10" hasCustomPrompt="1"/>
          </p:nvPr>
        </p:nvSpPr>
        <p:spPr>
          <a:xfrm>
            <a:off x="1019174" y="1844675"/>
            <a:ext cx="10153651" cy="4082668"/>
          </a:xfrm>
          <a:prstGeom prst="rect">
            <a:avLst/>
          </a:prstGeom>
        </p:spPr>
        <p:txBody>
          <a:bodyPr/>
          <a:lstStyle>
            <a:lvl1pPr marL="302279" indent="-302279" algn="just" eaLnBrk="1" fontAlgn="ctr" hangingPunct="1">
              <a:buClrTx/>
              <a:buSzPct val="50000"/>
              <a:buFont typeface="Wingdings" panose="05000000000000000000" pitchFamily="2" charset="2"/>
              <a:buChar char="l"/>
              <a:defRPr baseline="0">
                <a:latin typeface="Huawei Sans" panose="020C0503030203020204" pitchFamily="34" charset="0"/>
                <a:ea typeface="方正兰亭黑简体" panose="02000000000000000000" pitchFamily="2" charset="-122"/>
                <a:cs typeface="Huawei Sans" panose="020C0503030203020204" pitchFamily="34" charset="0"/>
              </a:defRPr>
            </a:lvl1pPr>
            <a:lvl2pPr marL="654938" indent="-251899" fontAlgn="ctr">
              <a:buClrTx/>
              <a:buSzPct val="50000"/>
              <a:buFont typeface="Wingdings" panose="05000000000000000000" pitchFamily="2" charset="2"/>
              <a:buChar char="p"/>
              <a:defRPr baseline="0">
                <a:solidFill>
                  <a:schemeClr val="tx1"/>
                </a:solidFill>
                <a:latin typeface="Huawei Sans" panose="020C0503030203020204" pitchFamily="34" charset="0"/>
                <a:ea typeface="方正兰亭黑简体" panose="02000000000000000000" pitchFamily="2" charset="-122"/>
              </a:defRPr>
            </a:lvl2pPr>
            <a:lvl3pPr marL="1003998" indent="-201519" fontAlgn="ctr">
              <a:buSzPct val="50000"/>
              <a:buFont typeface="Wingdings" panose="05000000000000000000" pitchFamily="2" charset="2"/>
              <a:buChar char="n"/>
              <a:defRPr lang="zh-CN" altLang="en-US" baseline="0" dirty="0" smtClean="0">
                <a:solidFill>
                  <a:schemeClr val="tx1"/>
                </a:solidFill>
                <a:latin typeface="Huawei Sans" panose="020C0503030203020204" pitchFamily="34" charset="0"/>
                <a:ea typeface="方正兰亭黑简体" panose="02000000000000000000" pitchFamily="2" charset="-122"/>
              </a:defRPr>
            </a:lvl3pPr>
            <a:lvl4pPr fontAlgn="ctr">
              <a:defRPr baseline="0">
                <a:latin typeface="Huawei Sans" panose="020C0503030203020204" pitchFamily="34" charset="0"/>
                <a:ea typeface="方正兰亭黑简体" panose="02000000000000000000" pitchFamily="2" charset="-122"/>
              </a:defRPr>
            </a:lvl4pPr>
            <a:lvl5pPr marL="1802879" indent="-201519" fontAlgn="ctr">
              <a:buClrTx/>
              <a:buFont typeface="Huawei Sans" panose="020C0503030203020204" pitchFamily="34" charset="0"/>
              <a:buChar char="~"/>
              <a:defRPr baseline="0">
                <a:latin typeface="Huawei Sans" panose="020C0503030203020204" pitchFamily="34" charset="0"/>
                <a:ea typeface="方正兰亭黑简体" panose="02000000000000000000" pitchFamily="2" charset="-122"/>
              </a:defRPr>
            </a:lvl5pPr>
          </a:lstStyle>
          <a:p>
            <a:pPr eaLnBrk="1" hangingPunct="1"/>
            <a:r>
              <a:rPr lang="en-US" altLang="zh-CN" dirty="0"/>
              <a:t>The chapter describes ...</a:t>
            </a:r>
            <a:endParaRPr lang="zh-CN" altLang="en-US" dirty="0"/>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a:p>
            <a:pPr eaLnBrk="1" hangingPunct="1"/>
            <a:endParaRPr lang="en-US" altLang="zh-CN" dirty="0"/>
          </a:p>
        </p:txBody>
      </p:sp>
      <p:cxnSp>
        <p:nvCxnSpPr>
          <p:cNvPr id="14" name="直线连接符 14">
            <a:extLst>
              <a:ext uri="{FF2B5EF4-FFF2-40B4-BE49-F238E27FC236}">
                <a16:creationId xmlns="" xmlns:a16="http://schemas.microsoft.com/office/drawing/2014/main" id="{C79E9F57-49BC-DC4A-B843-36D48051C848}"/>
              </a:ext>
            </a:extLst>
          </p:cNvPr>
          <p:cNvCxnSpPr>
            <a:cxnSpLocks/>
          </p:cNvCxnSpPr>
          <p:nvPr userDrawn="1"/>
        </p:nvCxnSpPr>
        <p:spPr>
          <a:xfrm flipH="1">
            <a:off x="1029917" y="1349255"/>
            <a:ext cx="2160000" cy="0"/>
          </a:xfrm>
          <a:prstGeom prst="line">
            <a:avLst/>
          </a:prstGeom>
          <a:ln w="28575">
            <a:solidFill>
              <a:srgbClr val="C7000B"/>
            </a:solidFill>
          </a:ln>
          <a:effectLst/>
        </p:spPr>
        <p:style>
          <a:lnRef idx="2">
            <a:schemeClr val="accent1"/>
          </a:lnRef>
          <a:fillRef idx="0">
            <a:schemeClr val="accent1"/>
          </a:fillRef>
          <a:effectRef idx="1">
            <a:schemeClr val="accent1"/>
          </a:effectRef>
          <a:fontRef idx="minor">
            <a:schemeClr val="tx1"/>
          </a:fontRef>
        </p:style>
      </p:cxnSp>
      <p:sp>
        <p:nvSpPr>
          <p:cNvPr id="27" name="文本框 16">
            <a:extLst>
              <a:ext uri="{FF2B5EF4-FFF2-40B4-BE49-F238E27FC236}">
                <a16:creationId xmlns="" xmlns:a16="http://schemas.microsoft.com/office/drawing/2014/main" id="{568EC886-2612-1F43-AB51-21A76A078357}"/>
              </a:ext>
            </a:extLst>
          </p:cNvPr>
          <p:cNvSpPr txBox="1"/>
          <p:nvPr userDrawn="1"/>
        </p:nvSpPr>
        <p:spPr>
          <a:xfrm>
            <a:off x="918916" y="630373"/>
            <a:ext cx="2398413" cy="707886"/>
          </a:xfrm>
          <a:prstGeom prst="rect">
            <a:avLst/>
          </a:prstGeom>
          <a:noFill/>
        </p:spPr>
        <p:txBody>
          <a:bodyPr wrap="none" rtlCol="0">
            <a:spAutoFit/>
          </a:bodyPr>
          <a:lstStyle/>
          <a:p>
            <a:pPr marL="0" marR="0" lvl="0" indent="0" algn="l" defTabSz="914478" rtl="0" eaLnBrk="1" fontAlgn="auto" latinLnBrk="0" hangingPunct="1">
              <a:lnSpc>
                <a:spcPct val="100000"/>
              </a:lnSpc>
              <a:spcBef>
                <a:spcPts val="0"/>
              </a:spcBef>
              <a:spcAft>
                <a:spcPts val="0"/>
              </a:spcAft>
              <a:buClrTx/>
              <a:buSzTx/>
              <a:buFontTx/>
              <a:buNone/>
              <a:tabLst/>
              <a:defRPr/>
            </a:pPr>
            <a:r>
              <a:rPr lang="en-US" altLang="zh-CN" sz="4000" b="0" baseline="0" dirty="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rPr>
              <a:t>Foreword</a:t>
            </a:r>
            <a:endParaRPr lang="zh-CN" altLang="en-US" sz="4000" b="0" baseline="0" dirty="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endParaRPr>
          </a:p>
        </p:txBody>
      </p:sp>
    </p:spTree>
    <p:extLst>
      <p:ext uri="{BB962C8B-B14F-4D97-AF65-F5344CB8AC3E}">
        <p14:creationId xmlns:p14="http://schemas.microsoft.com/office/powerpoint/2010/main" val="2963532537"/>
      </p:ext>
    </p:extLst>
  </p:cSld>
  <p:clrMapOvr>
    <a:masterClrMapping/>
  </p:clrMapOvr>
  <p:extLst>
    <p:ext uri="{DCECCB84-F9BA-43D5-87BE-67443E8EF086}">
      <p15:sldGuideLst xmlns:p15="http://schemas.microsoft.com/office/powerpoint/2012/main">
        <p15:guide id="1" pos="642">
          <p15:clr>
            <a:srgbClr val="FBAE40"/>
          </p15:clr>
        </p15:guide>
        <p15:guide id="2" pos="7038">
          <p15:clr>
            <a:srgbClr val="FBAE40"/>
          </p15:clr>
        </p15:guide>
        <p15:guide id="3" orient="horz" pos="116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4#目标">
    <p:bg>
      <p:bgPr>
        <a:solidFill>
          <a:srgbClr val="EBEBEB"/>
        </a:solidFill>
        <a:effectLst/>
      </p:bgPr>
    </p:bg>
    <p:spTree>
      <p:nvGrpSpPr>
        <p:cNvPr id="1" name=""/>
        <p:cNvGrpSpPr/>
        <p:nvPr/>
      </p:nvGrpSpPr>
      <p:grpSpPr>
        <a:xfrm>
          <a:off x="0" y="0"/>
          <a:ext cx="0" cy="0"/>
          <a:chOff x="0" y="0"/>
          <a:chExt cx="0" cy="0"/>
        </a:xfrm>
      </p:grpSpPr>
      <p:sp>
        <p:nvSpPr>
          <p:cNvPr id="15" name="文本占位符 6"/>
          <p:cNvSpPr>
            <a:spLocks noGrp="1"/>
          </p:cNvSpPr>
          <p:nvPr>
            <p:ph type="body" sz="quarter" idx="10" hasCustomPrompt="1"/>
          </p:nvPr>
        </p:nvSpPr>
        <p:spPr>
          <a:xfrm>
            <a:off x="1019174" y="1844675"/>
            <a:ext cx="10153651" cy="4082668"/>
          </a:xfrm>
          <a:prstGeom prst="rect">
            <a:avLst/>
          </a:prstGeom>
        </p:spPr>
        <p:txBody>
          <a:bodyPr/>
          <a:lstStyle>
            <a:lvl1pPr marL="0" marR="0" indent="0" algn="just" defTabSz="914034" rtl="0" eaLnBrk="1" fontAlgn="ctr" latinLnBrk="0" hangingPunct="1">
              <a:lnSpc>
                <a:spcPct val="140000"/>
              </a:lnSpc>
              <a:spcBef>
                <a:spcPts val="792"/>
              </a:spcBef>
              <a:spcAft>
                <a:spcPts val="0"/>
              </a:spcAft>
              <a:buClrTx/>
              <a:buSzPct val="50000"/>
              <a:buFont typeface="Wingdings" panose="05000000000000000000" pitchFamily="2" charset="2"/>
              <a:buNone/>
              <a:tabLst/>
              <a:defRPr kumimoji="0" lang="en-US" altLang="zh-CN" sz="2200" b="0" i="0" u="none" strike="noStrike" kern="0" cap="none" spc="0" normalizeH="0" baseline="0" noProof="0" smtClean="0">
                <a:ln>
                  <a:noFill/>
                </a:ln>
                <a:solidFill>
                  <a:srgbClr val="000000"/>
                </a:solidFill>
                <a:effectLst/>
                <a:uLnTx/>
                <a:uFillTx/>
              </a:defRPr>
            </a:lvl1pPr>
            <a:lvl2pPr marL="654938" indent="-251899" fontAlgn="ctr">
              <a:buClrTx/>
              <a:buSzPct val="50000"/>
              <a:buFont typeface="Wingdings" panose="05000000000000000000" pitchFamily="2" charset="2"/>
              <a:buChar char="p"/>
              <a:defRPr baseline="0">
                <a:solidFill>
                  <a:schemeClr val="tx1"/>
                </a:solidFill>
                <a:latin typeface="Huawei Sans" panose="020C0503030203020204" pitchFamily="34" charset="0"/>
                <a:ea typeface="方正兰亭黑简体" panose="02000000000000000000" pitchFamily="2" charset="-122"/>
              </a:defRPr>
            </a:lvl2pPr>
            <a:lvl3pPr marL="1003998" indent="-201519" fontAlgn="ctr">
              <a:buSzPct val="50000"/>
              <a:buFont typeface="Wingdings" panose="05000000000000000000" pitchFamily="2" charset="2"/>
              <a:buChar char="n"/>
              <a:defRPr lang="zh-CN" altLang="en-US" baseline="0" dirty="0" smtClean="0">
                <a:solidFill>
                  <a:schemeClr val="tx1"/>
                </a:solidFill>
                <a:latin typeface="Huawei Sans" panose="020C0503030203020204" pitchFamily="34" charset="0"/>
                <a:ea typeface="方正兰亭黑简体" panose="02000000000000000000" pitchFamily="2" charset="-122"/>
              </a:defRPr>
            </a:lvl3pPr>
            <a:lvl4pPr fontAlgn="ctr">
              <a:defRPr baseline="0">
                <a:latin typeface="Huawei Sans" panose="020C0503030203020204" pitchFamily="34" charset="0"/>
                <a:ea typeface="方正兰亭黑简体" panose="02000000000000000000" pitchFamily="2" charset="-122"/>
              </a:defRPr>
            </a:lvl4pPr>
            <a:lvl5pPr marL="1802879" indent="-201519" fontAlgn="ctr">
              <a:buClrTx/>
              <a:buFont typeface="Huawei Sans" panose="020C0503030203020204" pitchFamily="34" charset="0"/>
              <a:buChar char="~"/>
              <a:defRPr baseline="0">
                <a:latin typeface="Huawei Sans" panose="020C0503030203020204" pitchFamily="34" charset="0"/>
                <a:ea typeface="方正兰亭黑简体" panose="02000000000000000000" pitchFamily="2" charset="-122"/>
              </a:defRPr>
            </a:lvl5pPr>
          </a:lstStyle>
          <a:p>
            <a:pPr marL="302279" marR="0" lvl="0" indent="-302279" algn="just" defTabSz="914034" rtl="0" eaLnBrk="1" fontAlgn="ctr" latinLnBrk="0" hangingPunct="1">
              <a:lnSpc>
                <a:spcPct val="140000"/>
              </a:lnSpc>
              <a:spcBef>
                <a:spcPts val="792"/>
              </a:spcBef>
              <a:spcAft>
                <a:spcPts val="0"/>
              </a:spcAft>
              <a:buClrTx/>
              <a:buSzPct val="50000"/>
              <a:buFont typeface="Wingdings" panose="05000000000000000000" pitchFamily="2" charset="2"/>
              <a:buChar char="l"/>
              <a:tabLst/>
              <a:defRPr/>
            </a:pPr>
            <a:r>
              <a:rPr kumimoji="0" lang="en-US" altLang="zh-CN" sz="2200" b="0" i="0" u="none" strike="noStrike" kern="0" cap="none" spc="0" normalizeH="0" baseline="0" noProof="0" dirty="0">
                <a:ln>
                  <a:noFill/>
                </a:ln>
                <a:solidFill>
                  <a:srgbClr val="000000"/>
                </a:solidFill>
                <a:effectLst/>
                <a:uLnTx/>
                <a:uFillTx/>
                <a:latin typeface="+mn-lt"/>
                <a:ea typeface="+mn-ea"/>
                <a:cs typeface="+mn-cs"/>
              </a:rPr>
              <a:t>On completion of this course, you will be able to:</a:t>
            </a:r>
            <a:endParaRPr lang="en-US" altLang="zh-CN" dirty="0"/>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a:p>
            <a:pPr eaLnBrk="1" hangingPunct="1"/>
            <a:endParaRPr lang="en-US" altLang="zh-CN" dirty="0"/>
          </a:p>
        </p:txBody>
      </p:sp>
      <p:cxnSp>
        <p:nvCxnSpPr>
          <p:cNvPr id="14" name="直线连接符 14">
            <a:extLst>
              <a:ext uri="{FF2B5EF4-FFF2-40B4-BE49-F238E27FC236}">
                <a16:creationId xmlns="" xmlns:a16="http://schemas.microsoft.com/office/drawing/2014/main" id="{C79E9F57-49BC-DC4A-B843-36D48051C848}"/>
              </a:ext>
            </a:extLst>
          </p:cNvPr>
          <p:cNvCxnSpPr>
            <a:cxnSpLocks/>
          </p:cNvCxnSpPr>
          <p:nvPr userDrawn="1"/>
        </p:nvCxnSpPr>
        <p:spPr>
          <a:xfrm flipH="1">
            <a:off x="1029917" y="1349255"/>
            <a:ext cx="2340000" cy="0"/>
          </a:xfrm>
          <a:prstGeom prst="line">
            <a:avLst/>
          </a:prstGeom>
          <a:ln w="28575">
            <a:solidFill>
              <a:srgbClr val="C7000B"/>
            </a:solidFill>
          </a:ln>
          <a:effectLst/>
        </p:spPr>
        <p:style>
          <a:lnRef idx="2">
            <a:schemeClr val="accent1"/>
          </a:lnRef>
          <a:fillRef idx="0">
            <a:schemeClr val="accent1"/>
          </a:fillRef>
          <a:effectRef idx="1">
            <a:schemeClr val="accent1"/>
          </a:effectRef>
          <a:fontRef idx="minor">
            <a:schemeClr val="tx1"/>
          </a:fontRef>
        </p:style>
      </p:cxnSp>
      <p:sp>
        <p:nvSpPr>
          <p:cNvPr id="27" name="文本框 16">
            <a:extLst>
              <a:ext uri="{FF2B5EF4-FFF2-40B4-BE49-F238E27FC236}">
                <a16:creationId xmlns="" xmlns:a16="http://schemas.microsoft.com/office/drawing/2014/main" id="{568EC886-2612-1F43-AB51-21A76A078357}"/>
              </a:ext>
            </a:extLst>
          </p:cNvPr>
          <p:cNvSpPr txBox="1"/>
          <p:nvPr userDrawn="1"/>
        </p:nvSpPr>
        <p:spPr>
          <a:xfrm>
            <a:off x="918916" y="630373"/>
            <a:ext cx="2576346" cy="707886"/>
          </a:xfrm>
          <a:prstGeom prst="rect">
            <a:avLst/>
          </a:prstGeom>
          <a:noFill/>
        </p:spPr>
        <p:txBody>
          <a:bodyPr wrap="none" rtlCol="0">
            <a:spAutoFit/>
          </a:bodyPr>
          <a:lstStyle/>
          <a:p>
            <a:pPr lvl="0" fontAlgn="ctr"/>
            <a:r>
              <a:rPr lang="en-US" altLang="zh-CN" sz="4000" dirty="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rPr>
              <a:t>Objectives</a:t>
            </a:r>
          </a:p>
        </p:txBody>
      </p:sp>
    </p:spTree>
    <p:extLst>
      <p:ext uri="{BB962C8B-B14F-4D97-AF65-F5344CB8AC3E}">
        <p14:creationId xmlns:p14="http://schemas.microsoft.com/office/powerpoint/2010/main" val="142003276"/>
      </p:ext>
    </p:extLst>
  </p:cSld>
  <p:clrMapOvr>
    <a:masterClrMapping/>
  </p:clrMapOvr>
  <p:extLst>
    <p:ext uri="{DCECCB84-F9BA-43D5-87BE-67443E8EF086}">
      <p15:sldGuideLst xmlns:p15="http://schemas.microsoft.com/office/powerpoint/2012/main">
        <p15:guide id="1" pos="642">
          <p15:clr>
            <a:srgbClr val="FBAE40"/>
          </p15:clr>
        </p15:guide>
        <p15:guide id="2" pos="7038">
          <p15:clr>
            <a:srgbClr val="FBAE40"/>
          </p15:clr>
        </p15:guide>
        <p15:guide id="3" orient="horz" pos="1162">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5#目录">
    <p:bg>
      <p:bgPr>
        <a:solidFill>
          <a:srgbClr val="EBEBEB"/>
        </a:solidFill>
        <a:effectLst/>
      </p:bgPr>
    </p:bg>
    <p:spTree>
      <p:nvGrpSpPr>
        <p:cNvPr id="1" name=""/>
        <p:cNvGrpSpPr/>
        <p:nvPr/>
      </p:nvGrpSpPr>
      <p:grpSpPr>
        <a:xfrm>
          <a:off x="0" y="0"/>
          <a:ext cx="0" cy="0"/>
          <a:chOff x="0" y="0"/>
          <a:chExt cx="0" cy="0"/>
        </a:xfrm>
      </p:grpSpPr>
      <p:sp>
        <p:nvSpPr>
          <p:cNvPr id="29" name="文本占位符 6"/>
          <p:cNvSpPr>
            <a:spLocks noGrp="1"/>
          </p:cNvSpPr>
          <p:nvPr>
            <p:ph type="body" sz="quarter" idx="10" hasCustomPrompt="1"/>
          </p:nvPr>
        </p:nvSpPr>
        <p:spPr>
          <a:xfrm>
            <a:off x="1019175" y="1844675"/>
            <a:ext cx="10153650" cy="4068811"/>
          </a:xfrm>
          <a:prstGeom prst="rect">
            <a:avLst/>
          </a:prstGeom>
        </p:spPr>
        <p:txBody>
          <a:bodyPr/>
          <a:lstStyle>
            <a:lvl1pPr marL="457017" marR="0" indent="-457017" algn="just" defTabSz="801367" rtl="0" eaLnBrk="1" fontAlgn="ctr" latinLnBrk="0" hangingPunct="1">
              <a:lnSpc>
                <a:spcPct val="140000"/>
              </a:lnSpc>
              <a:spcBef>
                <a:spcPct val="30000"/>
              </a:spcBef>
              <a:spcAft>
                <a:spcPct val="0"/>
              </a:spcAft>
              <a:buClrTx/>
              <a:buSzPct val="100000"/>
              <a:buFont typeface="+mj-lt"/>
              <a:buAutoNum type="arabicPeriod"/>
              <a:tabLst/>
              <a:defRPr baseline="0">
                <a:latin typeface="Huawei Sans" panose="020C0503030203020204" pitchFamily="34" charset="0"/>
                <a:ea typeface="方正兰亭黑简体" panose="02000000000000000000" pitchFamily="2" charset="-122"/>
                <a:cs typeface="Huawei Sans" panose="020C0503030203020204" pitchFamily="34" charset="0"/>
              </a:defRPr>
            </a:lvl1pPr>
            <a:lvl2pPr fontAlgn="ctr">
              <a:buClrTx/>
              <a:buSzPct val="100000"/>
              <a:buFont typeface="Huawei Sans" panose="020C0503030203020204" pitchFamily="34" charset="0"/>
              <a:buChar char="▫"/>
              <a:defRPr baseline="0">
                <a:latin typeface="Huawei Sans" panose="020C0503030203020204" pitchFamily="34" charset="0"/>
                <a:ea typeface="方正兰亭黑简体" panose="02000000000000000000" pitchFamily="2" charset="-122"/>
              </a:defRPr>
            </a:lvl2pPr>
            <a:lvl3pPr>
              <a:defRPr/>
            </a:lvl3pPr>
            <a:lvl5pPr>
              <a:buNone/>
              <a:defRPr/>
            </a:lvl5pPr>
          </a:lstStyle>
          <a:p>
            <a:pPr marL="457200" indent="-457200">
              <a:buSzPct val="100000"/>
              <a:buFont typeface="+mj-lt"/>
              <a:buAutoNum type="arabicPeriod"/>
            </a:pPr>
            <a:r>
              <a:rPr lang="zh-CN" altLang="en-US" dirty="0"/>
              <a:t>一级目录一</a:t>
            </a:r>
            <a:endParaRPr lang="en-US" altLang="zh-CN" dirty="0"/>
          </a:p>
          <a:p>
            <a:pPr marL="653788" lvl="1" indent="-457017">
              <a:buSzPct val="100000"/>
              <a:buFont typeface="+mj-lt"/>
              <a:buAutoNum type="arabicPeriod"/>
            </a:pPr>
            <a:endParaRPr lang="en-US" altLang="zh-CN" dirty="0"/>
          </a:p>
          <a:p>
            <a:pPr marL="457200" indent="-457200">
              <a:buSzPct val="100000"/>
              <a:buFont typeface="+mj-lt"/>
              <a:buAutoNum type="arabicPeriod"/>
            </a:pPr>
            <a:r>
              <a:rPr lang="zh-CN" altLang="en-US" dirty="0"/>
              <a:t>一级目录二</a:t>
            </a:r>
            <a:endParaRPr lang="en-US" altLang="zh-CN" dirty="0"/>
          </a:p>
          <a:p>
            <a:pPr marL="457200" indent="-457200">
              <a:buSzPct val="100000"/>
              <a:buFont typeface="+mj-lt"/>
              <a:buAutoNum type="arabicPeriod"/>
            </a:pPr>
            <a:r>
              <a:rPr lang="zh-CN" altLang="en-US" dirty="0"/>
              <a:t>一级目录三</a:t>
            </a:r>
            <a:endParaRPr lang="en-US" altLang="zh-CN" dirty="0"/>
          </a:p>
          <a:p>
            <a:pPr marL="457200" indent="-457200">
              <a:buSzPct val="100000"/>
              <a:buFont typeface="+mj-lt"/>
              <a:buAutoNum type="arabicPeriod"/>
            </a:pPr>
            <a:r>
              <a:rPr lang="zh-CN" altLang="en-US" dirty="0"/>
              <a:t>一级目录四</a:t>
            </a:r>
            <a:endParaRPr lang="en-US" altLang="zh-CN" dirty="0"/>
          </a:p>
          <a:p>
            <a:endParaRPr lang="zh-CN" altLang="en-US" dirty="0"/>
          </a:p>
        </p:txBody>
      </p:sp>
      <p:cxnSp>
        <p:nvCxnSpPr>
          <p:cNvPr id="28" name="直线连接符 14">
            <a:extLst>
              <a:ext uri="{FF2B5EF4-FFF2-40B4-BE49-F238E27FC236}">
                <a16:creationId xmlns="" xmlns:a16="http://schemas.microsoft.com/office/drawing/2014/main" id="{C79E9F57-49BC-DC4A-B843-36D48051C848}"/>
              </a:ext>
            </a:extLst>
          </p:cNvPr>
          <p:cNvCxnSpPr>
            <a:cxnSpLocks/>
          </p:cNvCxnSpPr>
          <p:nvPr userDrawn="1"/>
        </p:nvCxnSpPr>
        <p:spPr>
          <a:xfrm flipH="1">
            <a:off x="1029917" y="1349255"/>
            <a:ext cx="2016000" cy="0"/>
          </a:xfrm>
          <a:prstGeom prst="line">
            <a:avLst/>
          </a:prstGeom>
          <a:ln w="28575">
            <a:solidFill>
              <a:srgbClr val="C7000B"/>
            </a:solidFill>
          </a:ln>
          <a:effectLst/>
        </p:spPr>
        <p:style>
          <a:lnRef idx="2">
            <a:schemeClr val="accent1"/>
          </a:lnRef>
          <a:fillRef idx="0">
            <a:schemeClr val="accent1"/>
          </a:fillRef>
          <a:effectRef idx="1">
            <a:schemeClr val="accent1"/>
          </a:effectRef>
          <a:fontRef idx="minor">
            <a:schemeClr val="tx1"/>
          </a:fontRef>
        </p:style>
      </p:cxnSp>
      <p:sp>
        <p:nvSpPr>
          <p:cNvPr id="30" name="文本框 16">
            <a:extLst>
              <a:ext uri="{FF2B5EF4-FFF2-40B4-BE49-F238E27FC236}">
                <a16:creationId xmlns="" xmlns:a16="http://schemas.microsoft.com/office/drawing/2014/main" id="{568EC886-2612-1F43-AB51-21A76A078357}"/>
              </a:ext>
            </a:extLst>
          </p:cNvPr>
          <p:cNvSpPr txBox="1"/>
          <p:nvPr userDrawn="1"/>
        </p:nvSpPr>
        <p:spPr>
          <a:xfrm>
            <a:off x="918916" y="630373"/>
            <a:ext cx="2252540" cy="707886"/>
          </a:xfrm>
          <a:prstGeom prst="rect">
            <a:avLst/>
          </a:prstGeom>
          <a:noFill/>
        </p:spPr>
        <p:txBody>
          <a:bodyPr wrap="none" rtlCol="0">
            <a:spAutoFit/>
          </a:bodyPr>
          <a:lstStyle>
            <a:defPPr>
              <a:defRPr lang="en-US"/>
            </a:defPPr>
            <a:lvl1pPr defTabSz="1001223" eaLnBrk="0" fontAlgn="ctr" hangingPunct="0">
              <a:defRPr sz="3640" b="0" baseline="0">
                <a:solidFill>
                  <a:schemeClr val="tx1">
                    <a:lumMod val="75000"/>
                    <a:lumOff val="25000"/>
                  </a:schemeClr>
                </a:solidFill>
                <a:latin typeface="Huawei Sans" panose="020C0503030203020204" pitchFamily="34" charset="0"/>
                <a:ea typeface="方正兰亭黑简体" panose="02000000000000000000" pitchFamily="2" charset="-122"/>
                <a:cs typeface="Huawei Sans" panose="020C0503030203020204" pitchFamily="34" charset="0"/>
              </a:defRPr>
            </a:lvl1pPr>
          </a:lstStyle>
          <a:p>
            <a:pPr algn="l" defTabSz="1001624" eaLnBrk="0" fontAlgn="ctr" hangingPunct="0"/>
            <a:r>
              <a:rPr lang="en-US" altLang="zh-CN" sz="4000" b="0" kern="1200" baseline="0" dirty="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rPr>
              <a:t>Contents</a:t>
            </a:r>
          </a:p>
        </p:txBody>
      </p:sp>
    </p:spTree>
    <p:extLst>
      <p:ext uri="{BB962C8B-B14F-4D97-AF65-F5344CB8AC3E}">
        <p14:creationId xmlns:p14="http://schemas.microsoft.com/office/powerpoint/2010/main" val="2927270648"/>
      </p:ext>
    </p:extLst>
  </p:cSld>
  <p:clrMapOvr>
    <a:masterClrMapping/>
  </p:clrMapOvr>
  <p:extLst>
    <p:ext uri="{DCECCB84-F9BA-43D5-87BE-67443E8EF086}">
      <p15:sldGuideLst xmlns:p15="http://schemas.microsoft.com/office/powerpoint/2012/main">
        <p15:guide id="1" pos="642">
          <p15:clr>
            <a:srgbClr val="FBAE40"/>
          </p15:clr>
        </p15:guide>
        <p15:guide id="2" pos="7038">
          <p15:clr>
            <a:srgbClr val="FBAE40"/>
          </p15:clr>
        </p15:guide>
        <p15:guide id="3" orient="horz" pos="1162">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6#本节概述和学习目标(可选)">
    <p:bg>
      <p:bgPr>
        <a:solidFill>
          <a:srgbClr val="EBEBEB"/>
        </a:solidFill>
        <a:effectLst/>
      </p:bgPr>
    </p:bg>
    <p:spTree>
      <p:nvGrpSpPr>
        <p:cNvPr id="1" name=""/>
        <p:cNvGrpSpPr/>
        <p:nvPr/>
      </p:nvGrpSpPr>
      <p:grpSpPr>
        <a:xfrm>
          <a:off x="0" y="0"/>
          <a:ext cx="0" cy="0"/>
          <a:chOff x="0" y="0"/>
          <a:chExt cx="0" cy="0"/>
        </a:xfrm>
      </p:grpSpPr>
      <p:sp>
        <p:nvSpPr>
          <p:cNvPr id="15" name="文本占位符 6"/>
          <p:cNvSpPr>
            <a:spLocks noGrp="1"/>
          </p:cNvSpPr>
          <p:nvPr>
            <p:ph type="body" sz="quarter" idx="10"/>
          </p:nvPr>
        </p:nvSpPr>
        <p:spPr>
          <a:xfrm>
            <a:off x="1019174" y="1844675"/>
            <a:ext cx="10153651" cy="4082668"/>
          </a:xfrm>
          <a:prstGeom prst="rect">
            <a:avLst/>
          </a:prstGeom>
        </p:spPr>
        <p:txBody>
          <a:bodyPr/>
          <a:lstStyle>
            <a:lvl1pPr marL="302279" indent="-302279" algn="just" fontAlgn="ctr">
              <a:buClrTx/>
              <a:buSzPct val="50000"/>
              <a:buFont typeface="Wingdings" panose="05000000000000000000" pitchFamily="2" charset="2"/>
              <a:buChar char="l"/>
              <a:defRPr baseline="0">
                <a:latin typeface="Huawei Sans" panose="020C0503030203020204" pitchFamily="34" charset="0"/>
                <a:ea typeface="方正兰亭黑简体" panose="02000000000000000000" pitchFamily="2" charset="-122"/>
                <a:cs typeface="Huawei Sans" panose="020C0503030203020204" pitchFamily="34" charset="0"/>
              </a:defRPr>
            </a:lvl1pPr>
            <a:lvl2pPr marL="654938" indent="-251899" fontAlgn="ctr">
              <a:buClrTx/>
              <a:buSzPct val="50000"/>
              <a:buFont typeface="Wingdings" panose="05000000000000000000" pitchFamily="2" charset="2"/>
              <a:buChar char="p"/>
              <a:defRPr baseline="0">
                <a:solidFill>
                  <a:schemeClr val="tx1"/>
                </a:solidFill>
                <a:latin typeface="Huawei Sans" panose="020C0503030203020204" pitchFamily="34" charset="0"/>
                <a:ea typeface="方正兰亭黑简体" panose="02000000000000000000" pitchFamily="2" charset="-122"/>
              </a:defRPr>
            </a:lvl2pPr>
            <a:lvl3pPr marL="1003998" indent="-201519" fontAlgn="ctr">
              <a:buSzPct val="50000"/>
              <a:buFont typeface="Wingdings" panose="05000000000000000000" pitchFamily="2" charset="2"/>
              <a:buChar char="n"/>
              <a:defRPr lang="zh-CN" altLang="en-US" baseline="0" dirty="0" smtClean="0">
                <a:solidFill>
                  <a:schemeClr val="tx1"/>
                </a:solidFill>
                <a:latin typeface="Huawei Sans" panose="020C0503030203020204" pitchFamily="34" charset="0"/>
                <a:ea typeface="方正兰亭黑简体" panose="02000000000000000000" pitchFamily="2" charset="-122"/>
              </a:defRPr>
            </a:lvl3pPr>
            <a:lvl4pPr fontAlgn="ctr">
              <a:defRPr baseline="0">
                <a:latin typeface="Huawei Sans" panose="020C0503030203020204" pitchFamily="34" charset="0"/>
                <a:ea typeface="方正兰亭黑简体" panose="02000000000000000000" pitchFamily="2" charset="-122"/>
              </a:defRPr>
            </a:lvl4pPr>
            <a:lvl5pPr marL="1802879" indent="-201519" fontAlgn="ctr">
              <a:buClrTx/>
              <a:buFont typeface="Huawei Sans" panose="020C0503030203020204" pitchFamily="34" charset="0"/>
              <a:buChar char="~"/>
              <a:defRPr baseline="0">
                <a:latin typeface="Huawei Sans" panose="020C0503030203020204" pitchFamily="34" charset="0"/>
                <a:ea typeface="方正兰亭黑简体" panose="02000000000000000000" pitchFamily="2"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a:p>
            <a:pPr eaLnBrk="1" hangingPunct="1"/>
            <a:endParaRPr lang="en-US" altLang="zh-CN" dirty="0"/>
          </a:p>
        </p:txBody>
      </p:sp>
      <p:cxnSp>
        <p:nvCxnSpPr>
          <p:cNvPr id="14" name="直线连接符 14">
            <a:extLst>
              <a:ext uri="{FF2B5EF4-FFF2-40B4-BE49-F238E27FC236}">
                <a16:creationId xmlns="" xmlns:a16="http://schemas.microsoft.com/office/drawing/2014/main" id="{C79E9F57-49BC-DC4A-B843-36D48051C848}"/>
              </a:ext>
            </a:extLst>
          </p:cNvPr>
          <p:cNvCxnSpPr>
            <a:cxnSpLocks/>
          </p:cNvCxnSpPr>
          <p:nvPr userDrawn="1"/>
        </p:nvCxnSpPr>
        <p:spPr>
          <a:xfrm flipH="1">
            <a:off x="1029917" y="1349255"/>
            <a:ext cx="5688000" cy="0"/>
          </a:xfrm>
          <a:prstGeom prst="line">
            <a:avLst/>
          </a:prstGeom>
          <a:ln w="28575">
            <a:solidFill>
              <a:srgbClr val="C7000B"/>
            </a:solidFill>
          </a:ln>
          <a:effectLst/>
        </p:spPr>
        <p:style>
          <a:lnRef idx="2">
            <a:schemeClr val="accent1"/>
          </a:lnRef>
          <a:fillRef idx="0">
            <a:schemeClr val="accent1"/>
          </a:fillRef>
          <a:effectRef idx="1">
            <a:schemeClr val="accent1"/>
          </a:effectRef>
          <a:fontRef idx="minor">
            <a:schemeClr val="tx1"/>
          </a:fontRef>
        </p:style>
      </p:cxnSp>
      <p:sp>
        <p:nvSpPr>
          <p:cNvPr id="27" name="文本框 16">
            <a:extLst>
              <a:ext uri="{FF2B5EF4-FFF2-40B4-BE49-F238E27FC236}">
                <a16:creationId xmlns="" xmlns:a16="http://schemas.microsoft.com/office/drawing/2014/main" id="{568EC886-2612-1F43-AB51-21A76A078357}"/>
              </a:ext>
            </a:extLst>
          </p:cNvPr>
          <p:cNvSpPr txBox="1"/>
          <p:nvPr userDrawn="1"/>
        </p:nvSpPr>
        <p:spPr>
          <a:xfrm>
            <a:off x="918916" y="630373"/>
            <a:ext cx="5950668" cy="707886"/>
          </a:xfrm>
          <a:prstGeom prst="rect">
            <a:avLst/>
          </a:prstGeom>
          <a:noFill/>
        </p:spPr>
        <p:txBody>
          <a:bodyPr wrap="none" rtlCol="0">
            <a:spAutoFit/>
          </a:bodyPr>
          <a:lstStyle/>
          <a:p>
            <a:pPr lvl="0" fontAlgn="ctr"/>
            <a:r>
              <a:rPr lang="en-US" altLang="zh-CN" sz="4000" baseline="0" dirty="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rPr>
              <a:t>Overview and Objectives</a:t>
            </a:r>
          </a:p>
        </p:txBody>
      </p:sp>
    </p:spTree>
    <p:extLst>
      <p:ext uri="{BB962C8B-B14F-4D97-AF65-F5344CB8AC3E}">
        <p14:creationId xmlns:p14="http://schemas.microsoft.com/office/powerpoint/2010/main" val="760882015"/>
      </p:ext>
    </p:extLst>
  </p:cSld>
  <p:clrMapOvr>
    <a:masterClrMapping/>
  </p:clrMapOvr>
  <p:extLst>
    <p:ext uri="{DCECCB84-F9BA-43D5-87BE-67443E8EF086}">
      <p15:sldGuideLst xmlns:p15="http://schemas.microsoft.com/office/powerpoint/2012/main">
        <p15:guide id="1" pos="642">
          <p15:clr>
            <a:srgbClr val="FBAE40"/>
          </p15:clr>
        </p15:guide>
        <p15:guide id="2" pos="7038">
          <p15:clr>
            <a:srgbClr val="FBAE40"/>
          </p15:clr>
        </p15:guide>
        <p15:guide id="3" orient="horz" pos="116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10#思考题">
    <p:spTree>
      <p:nvGrpSpPr>
        <p:cNvPr id="1" name=""/>
        <p:cNvGrpSpPr/>
        <p:nvPr/>
      </p:nvGrpSpPr>
      <p:grpSpPr>
        <a:xfrm>
          <a:off x="0" y="0"/>
          <a:ext cx="0" cy="0"/>
          <a:chOff x="0" y="0"/>
          <a:chExt cx="0" cy="0"/>
        </a:xfrm>
      </p:grpSpPr>
      <p:sp>
        <p:nvSpPr>
          <p:cNvPr id="4" name="文本占位符 6"/>
          <p:cNvSpPr>
            <a:spLocks noGrp="1"/>
          </p:cNvSpPr>
          <p:nvPr>
            <p:ph type="body" sz="quarter" idx="10" hasCustomPrompt="1"/>
          </p:nvPr>
        </p:nvSpPr>
        <p:spPr>
          <a:xfrm>
            <a:off x="1019176" y="1844675"/>
            <a:ext cx="10153650" cy="4068812"/>
          </a:xfrm>
          <a:prstGeom prst="rect">
            <a:avLst/>
          </a:prstGeom>
        </p:spPr>
        <p:txBody>
          <a:bodyPr/>
          <a:lstStyle>
            <a:lvl1pPr marL="457200" marR="0" indent="-457200" algn="just" defTabSz="801688" rtl="0" eaLnBrk="1" fontAlgn="ctr" latinLnBrk="0" hangingPunct="1">
              <a:lnSpc>
                <a:spcPct val="140000"/>
              </a:lnSpc>
              <a:spcBef>
                <a:spcPct val="30000"/>
              </a:spcBef>
              <a:spcAft>
                <a:spcPct val="0"/>
              </a:spcAft>
              <a:buClr>
                <a:schemeClr val="tx1"/>
              </a:buClr>
              <a:buSzPct val="100000"/>
              <a:buFont typeface="+mj-lt"/>
              <a:buAutoNum type="arabicPeriod"/>
              <a:tabLst/>
              <a:defRPr sz="2000" baseline="0">
                <a:latin typeface="Huawei Sans" panose="020C0503030203020204" pitchFamily="34" charset="0"/>
                <a:ea typeface="方正兰亭黑简体" panose="02000000000000000000" pitchFamily="2" charset="-122"/>
                <a:cs typeface="Huawei Sans" panose="020C0503030203020204" pitchFamily="34" charset="0"/>
              </a:defRPr>
            </a:lvl1pPr>
            <a:lvl2pPr marL="744537" indent="-342900" algn="just" fontAlgn="ctr">
              <a:buSzPct val="100000"/>
              <a:buFont typeface="+mj-lt"/>
              <a:buAutoNum type="alphaUcPeriod"/>
              <a:defRPr sz="1800" baseline="0">
                <a:latin typeface="Huawei Sans" panose="020C0503030203020204" pitchFamily="34" charset="0"/>
              </a:defRPr>
            </a:lvl2pPr>
            <a:lvl3pPr>
              <a:defRPr/>
            </a:lvl3pPr>
            <a:lvl5pPr>
              <a:buNone/>
              <a:defRPr/>
            </a:lvl5pPr>
          </a:lstStyle>
          <a:p>
            <a:pPr marL="457200" marR="0" lvl="0" indent="-457200" algn="just" defTabSz="801688">
              <a:spcBef>
                <a:spcPct val="30000"/>
              </a:spcBef>
              <a:spcAft>
                <a:spcPct val="0"/>
              </a:spcAft>
              <a:buClr>
                <a:schemeClr val="tx1"/>
              </a:buClr>
              <a:buSzPct val="100000"/>
              <a:buFont typeface="+mj-lt"/>
              <a:buAutoNum type="arabicPeriod"/>
              <a:tabLst/>
            </a:pPr>
            <a:r>
              <a:rPr lang="en-US" altLang="zh-CN" dirty="0"/>
              <a:t>Question description.</a:t>
            </a:r>
          </a:p>
          <a:p>
            <a:pPr lvl="1"/>
            <a:endParaRPr lang="en-US" altLang="zh-CN" dirty="0"/>
          </a:p>
        </p:txBody>
      </p:sp>
      <p:cxnSp>
        <p:nvCxnSpPr>
          <p:cNvPr id="5" name="直线连接符 14">
            <a:extLst>
              <a:ext uri="{FF2B5EF4-FFF2-40B4-BE49-F238E27FC236}">
                <a16:creationId xmlns="" xmlns:a16="http://schemas.microsoft.com/office/drawing/2014/main" id="{C79E9F57-49BC-DC4A-B843-36D48051C848}"/>
              </a:ext>
            </a:extLst>
          </p:cNvPr>
          <p:cNvCxnSpPr>
            <a:cxnSpLocks/>
          </p:cNvCxnSpPr>
          <p:nvPr userDrawn="1"/>
        </p:nvCxnSpPr>
        <p:spPr>
          <a:xfrm flipH="1">
            <a:off x="1029917" y="1349255"/>
            <a:ext cx="1044000" cy="0"/>
          </a:xfrm>
          <a:prstGeom prst="line">
            <a:avLst/>
          </a:prstGeom>
          <a:ln w="28575">
            <a:solidFill>
              <a:srgbClr val="C7000B"/>
            </a:solidFill>
          </a:ln>
          <a:effectLst/>
        </p:spPr>
        <p:style>
          <a:lnRef idx="2">
            <a:schemeClr val="accent1"/>
          </a:lnRef>
          <a:fillRef idx="0">
            <a:schemeClr val="accent1"/>
          </a:fillRef>
          <a:effectRef idx="1">
            <a:schemeClr val="accent1"/>
          </a:effectRef>
          <a:fontRef idx="minor">
            <a:schemeClr val="tx1"/>
          </a:fontRef>
        </p:style>
      </p:cxnSp>
      <p:sp>
        <p:nvSpPr>
          <p:cNvPr id="6" name="文本框 16">
            <a:extLst>
              <a:ext uri="{FF2B5EF4-FFF2-40B4-BE49-F238E27FC236}">
                <a16:creationId xmlns="" xmlns:a16="http://schemas.microsoft.com/office/drawing/2014/main" id="{568EC886-2612-1F43-AB51-21A76A078357}"/>
              </a:ext>
            </a:extLst>
          </p:cNvPr>
          <p:cNvSpPr txBox="1"/>
          <p:nvPr userDrawn="1"/>
        </p:nvSpPr>
        <p:spPr>
          <a:xfrm>
            <a:off x="918916" y="630373"/>
            <a:ext cx="1258678" cy="707886"/>
          </a:xfrm>
          <a:prstGeom prst="rect">
            <a:avLst/>
          </a:prstGeom>
          <a:noFill/>
        </p:spPr>
        <p:txBody>
          <a:bodyPr wrap="none" rtlCol="0">
            <a:spAutoFit/>
          </a:bodyPr>
          <a:lstStyle/>
          <a:p>
            <a:pPr lvl="0" fontAlgn="ctr"/>
            <a:r>
              <a:rPr lang="en-US" altLang="zh-CN" sz="4000" baseline="0" dirty="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rPr>
              <a:t>Quiz</a:t>
            </a:r>
          </a:p>
        </p:txBody>
      </p:sp>
    </p:spTree>
    <p:extLst>
      <p:ext uri="{BB962C8B-B14F-4D97-AF65-F5344CB8AC3E}">
        <p14:creationId xmlns:p14="http://schemas.microsoft.com/office/powerpoint/2010/main" val="2074443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11#本节小结（可选）">
    <p:spTree>
      <p:nvGrpSpPr>
        <p:cNvPr id="1" name=""/>
        <p:cNvGrpSpPr/>
        <p:nvPr/>
      </p:nvGrpSpPr>
      <p:grpSpPr>
        <a:xfrm>
          <a:off x="0" y="0"/>
          <a:ext cx="0" cy="0"/>
          <a:chOff x="0" y="0"/>
          <a:chExt cx="0" cy="0"/>
        </a:xfrm>
      </p:grpSpPr>
      <p:sp>
        <p:nvSpPr>
          <p:cNvPr id="10" name="内容占位符 6"/>
          <p:cNvSpPr>
            <a:spLocks noGrp="1"/>
          </p:cNvSpPr>
          <p:nvPr>
            <p:ph sz="quarter" idx="10" hasCustomPrompt="1"/>
          </p:nvPr>
        </p:nvSpPr>
        <p:spPr>
          <a:xfrm>
            <a:off x="1019175" y="1844675"/>
            <a:ext cx="10153650" cy="4082880"/>
          </a:xfrm>
          <a:prstGeom prst="rect">
            <a:avLst/>
          </a:prstGeom>
        </p:spPr>
        <p:txBody>
          <a:bodyPr/>
          <a:lstStyle>
            <a:lvl1pPr algn="just" fontAlgn="ctr">
              <a:buClrTx/>
              <a:defRPr baseline="0">
                <a:latin typeface="Huawei Sans" panose="020C0503030203020204" pitchFamily="34" charset="0"/>
                <a:ea typeface="方正兰亭黑简体" panose="02000000000000000000" pitchFamily="2" charset="-122"/>
                <a:cs typeface="Huawei Sans" panose="020C0503030203020204" pitchFamily="34" charset="0"/>
              </a:defRPr>
            </a:lvl1pPr>
            <a:lvl2pPr algn="just" fontAlgn="ctr">
              <a:buClrTx/>
              <a:defRPr baseline="0">
                <a:latin typeface="Huawei Sans" panose="020C0503030203020204" pitchFamily="34" charset="0"/>
                <a:ea typeface="方正兰亭黑简体" panose="02000000000000000000" pitchFamily="2" charset="-122"/>
                <a:cs typeface="Huawei Sans" panose="020C0503030203020204" pitchFamily="34" charset="0"/>
              </a:defRPr>
            </a:lvl2pPr>
            <a:lvl3pPr algn="just" fontAlgn="ctr">
              <a:buClrTx/>
              <a:defRPr baseline="0">
                <a:latin typeface="Huawei Sans" panose="020C0503030203020204" pitchFamily="34" charset="0"/>
                <a:ea typeface="方正兰亭黑简体" panose="02000000000000000000" pitchFamily="2" charset="-122"/>
                <a:cs typeface="Huawei Sans" panose="020C0503030203020204" pitchFamily="34" charset="0"/>
              </a:defRPr>
            </a:lvl3pPr>
            <a:lvl4pPr algn="just" fontAlgn="ctr">
              <a:buClrTx/>
              <a:defRPr baseline="0">
                <a:latin typeface="Huawei Sans" panose="020C0503030203020204" pitchFamily="34" charset="0"/>
                <a:ea typeface="方正兰亭黑简体" panose="02000000000000000000" pitchFamily="2" charset="-122"/>
                <a:cs typeface="Huawei Sans" panose="020C0503030203020204" pitchFamily="34" charset="0"/>
              </a:defRPr>
            </a:lvl4pPr>
            <a:lvl5pPr algn="just" fontAlgn="ctr">
              <a:buClrTx/>
              <a:defRPr baseline="0">
                <a:latin typeface="Huawei Sans" panose="020C0503030203020204" pitchFamily="34" charset="0"/>
                <a:ea typeface="方正兰亭黑简体" panose="02000000000000000000" pitchFamily="2" charset="-122"/>
                <a:cs typeface="Huawei Sans" panose="020C0503030203020204" pitchFamily="34" charset="0"/>
              </a:defRPr>
            </a:lvl5pPr>
          </a:lstStyle>
          <a:p>
            <a:r>
              <a:rPr lang="en-US" altLang="zh-CN" dirty="0"/>
              <a:t>Click here to edit summary</a:t>
            </a:r>
            <a:endParaRPr lang="zh-CN" altLang="en-US" dirty="0"/>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cxnSp>
        <p:nvCxnSpPr>
          <p:cNvPr id="11" name="直线连接符 14">
            <a:extLst>
              <a:ext uri="{FF2B5EF4-FFF2-40B4-BE49-F238E27FC236}">
                <a16:creationId xmlns="" xmlns:a16="http://schemas.microsoft.com/office/drawing/2014/main" id="{C79E9F57-49BC-DC4A-B843-36D48051C848}"/>
              </a:ext>
            </a:extLst>
          </p:cNvPr>
          <p:cNvCxnSpPr>
            <a:cxnSpLocks/>
          </p:cNvCxnSpPr>
          <p:nvPr userDrawn="1"/>
        </p:nvCxnSpPr>
        <p:spPr>
          <a:xfrm flipH="1">
            <a:off x="1029917" y="1349255"/>
            <a:ext cx="4032000" cy="0"/>
          </a:xfrm>
          <a:prstGeom prst="line">
            <a:avLst/>
          </a:prstGeom>
          <a:ln w="28575">
            <a:solidFill>
              <a:srgbClr val="C7000B"/>
            </a:solidFill>
          </a:ln>
          <a:effectLst/>
        </p:spPr>
        <p:style>
          <a:lnRef idx="2">
            <a:schemeClr val="accent1"/>
          </a:lnRef>
          <a:fillRef idx="0">
            <a:schemeClr val="accent1"/>
          </a:fillRef>
          <a:effectRef idx="1">
            <a:schemeClr val="accent1"/>
          </a:effectRef>
          <a:fontRef idx="minor">
            <a:schemeClr val="tx1"/>
          </a:fontRef>
        </p:style>
      </p:cxnSp>
      <p:sp>
        <p:nvSpPr>
          <p:cNvPr id="12" name="文本框 16">
            <a:extLst>
              <a:ext uri="{FF2B5EF4-FFF2-40B4-BE49-F238E27FC236}">
                <a16:creationId xmlns="" xmlns:a16="http://schemas.microsoft.com/office/drawing/2014/main" id="{568EC886-2612-1F43-AB51-21A76A078357}"/>
              </a:ext>
            </a:extLst>
          </p:cNvPr>
          <p:cNvSpPr txBox="1"/>
          <p:nvPr userDrawn="1"/>
        </p:nvSpPr>
        <p:spPr>
          <a:xfrm>
            <a:off x="918916" y="630373"/>
            <a:ext cx="4265911" cy="707886"/>
          </a:xfrm>
          <a:prstGeom prst="rect">
            <a:avLst/>
          </a:prstGeom>
          <a:noFill/>
        </p:spPr>
        <p:txBody>
          <a:bodyPr wrap="none" rtlCol="0">
            <a:spAutoFit/>
          </a:bodyPr>
          <a:lstStyle/>
          <a:p>
            <a:pPr lvl="0" fontAlgn="ctr"/>
            <a:r>
              <a:rPr lang="en-US" altLang="zh-CN" sz="4000" baseline="0" dirty="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rPr>
              <a:t>Section Summary</a:t>
            </a:r>
          </a:p>
        </p:txBody>
      </p:sp>
    </p:spTree>
    <p:extLst>
      <p:ext uri="{BB962C8B-B14F-4D97-AF65-F5344CB8AC3E}">
        <p14:creationId xmlns:p14="http://schemas.microsoft.com/office/powerpoint/2010/main" val="22645594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12#本章总结">
    <p:spTree>
      <p:nvGrpSpPr>
        <p:cNvPr id="1" name=""/>
        <p:cNvGrpSpPr/>
        <p:nvPr/>
      </p:nvGrpSpPr>
      <p:grpSpPr>
        <a:xfrm>
          <a:off x="0" y="0"/>
          <a:ext cx="0" cy="0"/>
          <a:chOff x="0" y="0"/>
          <a:chExt cx="0" cy="0"/>
        </a:xfrm>
      </p:grpSpPr>
      <p:sp>
        <p:nvSpPr>
          <p:cNvPr id="10" name="内容占位符 6"/>
          <p:cNvSpPr>
            <a:spLocks noGrp="1"/>
          </p:cNvSpPr>
          <p:nvPr>
            <p:ph sz="quarter" idx="10" hasCustomPrompt="1"/>
          </p:nvPr>
        </p:nvSpPr>
        <p:spPr>
          <a:xfrm>
            <a:off x="1019175" y="1844675"/>
            <a:ext cx="10153650" cy="4082880"/>
          </a:xfrm>
          <a:prstGeom prst="rect">
            <a:avLst/>
          </a:prstGeom>
        </p:spPr>
        <p:txBody>
          <a:bodyPr/>
          <a:lstStyle>
            <a:lvl1pPr algn="just" fontAlgn="ctr">
              <a:buClrTx/>
              <a:defRPr baseline="0">
                <a:latin typeface="Huawei Sans" panose="020C0503030203020204" pitchFamily="34" charset="0"/>
                <a:ea typeface="方正兰亭黑简体" panose="02000000000000000000" pitchFamily="2" charset="-122"/>
                <a:cs typeface="Huawei Sans" panose="020C0503030203020204" pitchFamily="34" charset="0"/>
              </a:defRPr>
            </a:lvl1pPr>
            <a:lvl2pPr algn="just" fontAlgn="ctr">
              <a:buClrTx/>
              <a:defRPr baseline="0">
                <a:latin typeface="Huawei Sans" panose="020C0503030203020204" pitchFamily="34" charset="0"/>
                <a:ea typeface="方正兰亭黑简体" panose="02000000000000000000" pitchFamily="2" charset="-122"/>
                <a:cs typeface="Huawei Sans" panose="020C0503030203020204" pitchFamily="34" charset="0"/>
              </a:defRPr>
            </a:lvl2pPr>
            <a:lvl3pPr algn="just" fontAlgn="ctr">
              <a:buClrTx/>
              <a:defRPr baseline="0">
                <a:latin typeface="Huawei Sans" panose="020C0503030203020204" pitchFamily="34" charset="0"/>
                <a:ea typeface="方正兰亭黑简体" panose="02000000000000000000" pitchFamily="2" charset="-122"/>
                <a:cs typeface="Huawei Sans" panose="020C0503030203020204" pitchFamily="34" charset="0"/>
              </a:defRPr>
            </a:lvl3pPr>
            <a:lvl4pPr algn="just" fontAlgn="ctr">
              <a:buClrTx/>
              <a:defRPr baseline="0">
                <a:latin typeface="Huawei Sans" panose="020C0503030203020204" pitchFamily="34" charset="0"/>
                <a:ea typeface="方正兰亭黑简体" panose="02000000000000000000" pitchFamily="2" charset="-122"/>
                <a:cs typeface="Huawei Sans" panose="020C0503030203020204" pitchFamily="34" charset="0"/>
              </a:defRPr>
            </a:lvl4pPr>
            <a:lvl5pPr algn="just" fontAlgn="ctr">
              <a:buClrTx/>
              <a:defRPr baseline="0">
                <a:latin typeface="Huawei Sans" panose="020C0503030203020204" pitchFamily="34" charset="0"/>
                <a:ea typeface="方正兰亭黑简体" panose="02000000000000000000" pitchFamily="2" charset="-122"/>
                <a:cs typeface="Huawei Sans" panose="020C0503030203020204" pitchFamily="34" charset="0"/>
              </a:defRPr>
            </a:lvl5pPr>
          </a:lstStyle>
          <a:p>
            <a:pPr lvl="0"/>
            <a:r>
              <a:rPr lang="en-US" altLang="zh-CN" dirty="0"/>
              <a:t>Click to edit</a:t>
            </a:r>
            <a:endParaRPr lang="zh-CN" altLang="en-US" dirty="0"/>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cxnSp>
        <p:nvCxnSpPr>
          <p:cNvPr id="9" name="直线连接符 14">
            <a:extLst>
              <a:ext uri="{FF2B5EF4-FFF2-40B4-BE49-F238E27FC236}">
                <a16:creationId xmlns="" xmlns:a16="http://schemas.microsoft.com/office/drawing/2014/main" id="{C79E9F57-49BC-DC4A-B843-36D48051C848}"/>
              </a:ext>
            </a:extLst>
          </p:cNvPr>
          <p:cNvCxnSpPr>
            <a:cxnSpLocks/>
          </p:cNvCxnSpPr>
          <p:nvPr userDrawn="1"/>
        </p:nvCxnSpPr>
        <p:spPr>
          <a:xfrm flipH="1">
            <a:off x="1029917" y="1349255"/>
            <a:ext cx="2196000" cy="0"/>
          </a:xfrm>
          <a:prstGeom prst="line">
            <a:avLst/>
          </a:prstGeom>
          <a:ln w="28575">
            <a:solidFill>
              <a:srgbClr val="C7000B"/>
            </a:solidFill>
          </a:ln>
          <a:effectLst/>
        </p:spPr>
        <p:style>
          <a:lnRef idx="2">
            <a:schemeClr val="accent1"/>
          </a:lnRef>
          <a:fillRef idx="0">
            <a:schemeClr val="accent1"/>
          </a:fillRef>
          <a:effectRef idx="1">
            <a:schemeClr val="accent1"/>
          </a:effectRef>
          <a:fontRef idx="minor">
            <a:schemeClr val="tx1"/>
          </a:fontRef>
        </p:style>
      </p:cxnSp>
      <p:sp>
        <p:nvSpPr>
          <p:cNvPr id="11" name="文本框 16">
            <a:extLst>
              <a:ext uri="{FF2B5EF4-FFF2-40B4-BE49-F238E27FC236}">
                <a16:creationId xmlns="" xmlns:a16="http://schemas.microsoft.com/office/drawing/2014/main" id="{568EC886-2612-1F43-AB51-21A76A078357}"/>
              </a:ext>
            </a:extLst>
          </p:cNvPr>
          <p:cNvSpPr txBox="1"/>
          <p:nvPr userDrawn="1"/>
        </p:nvSpPr>
        <p:spPr>
          <a:xfrm>
            <a:off x="918916" y="630373"/>
            <a:ext cx="2417650" cy="707886"/>
          </a:xfrm>
          <a:prstGeom prst="rect">
            <a:avLst/>
          </a:prstGeom>
          <a:noFill/>
        </p:spPr>
        <p:txBody>
          <a:bodyPr wrap="none" rtlCol="0">
            <a:spAutoFit/>
          </a:bodyPr>
          <a:lstStyle/>
          <a:p>
            <a:pPr algn="l" defTabSz="1001624" rtl="0" eaLnBrk="0" fontAlgn="ctr" hangingPunct="0">
              <a:spcBef>
                <a:spcPct val="0"/>
              </a:spcBef>
              <a:spcAft>
                <a:spcPct val="0"/>
              </a:spcAft>
            </a:pPr>
            <a:r>
              <a:rPr lang="en-US" altLang="zh-CN" sz="4000" b="0" kern="1200" baseline="0" dirty="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rPr>
              <a:t>Summary</a:t>
            </a:r>
          </a:p>
        </p:txBody>
      </p:sp>
    </p:spTree>
    <p:extLst>
      <p:ext uri="{BB962C8B-B14F-4D97-AF65-F5344CB8AC3E}">
        <p14:creationId xmlns:p14="http://schemas.microsoft.com/office/powerpoint/2010/main" val="398952935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3.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30" name="Group 87">
            <a:extLst>
              <a:ext uri="{FF2B5EF4-FFF2-40B4-BE49-F238E27FC236}">
                <a16:creationId xmlns="" xmlns:a16="http://schemas.microsoft.com/office/drawing/2014/main" id="{37333705-F8D6-2847-B3CB-F2FAB51E2A3B}"/>
              </a:ext>
            </a:extLst>
          </p:cNvPr>
          <p:cNvGrpSpPr>
            <a:grpSpLocks noChangeAspect="1"/>
          </p:cNvGrpSpPr>
          <p:nvPr userDrawn="1"/>
        </p:nvGrpSpPr>
        <p:grpSpPr>
          <a:xfrm>
            <a:off x="12290471" y="2625389"/>
            <a:ext cx="1963323" cy="4233515"/>
            <a:chOff x="5343885" y="-48857"/>
            <a:chExt cx="3263586" cy="7037279"/>
          </a:xfrm>
        </p:grpSpPr>
        <p:sp>
          <p:nvSpPr>
            <p:cNvPr id="31" name="矩形 13">
              <a:extLst>
                <a:ext uri="{FF2B5EF4-FFF2-40B4-BE49-F238E27FC236}">
                  <a16:creationId xmlns="" xmlns:a16="http://schemas.microsoft.com/office/drawing/2014/main" id="{B14DFA89-D483-CF47-82CC-DD86D7CAB09E}"/>
                </a:ext>
              </a:extLst>
            </p:cNvPr>
            <p:cNvSpPr/>
            <p:nvPr userDrawn="1"/>
          </p:nvSpPr>
          <p:spPr>
            <a:xfrm>
              <a:off x="5356401" y="1934171"/>
              <a:ext cx="791510" cy="664397"/>
            </a:xfrm>
            <a:prstGeom prst="rect">
              <a:avLst/>
            </a:prstGeom>
            <a:solidFill>
              <a:srgbClr val="C4005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RGB</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196/0/84</a:t>
              </a:r>
            </a:p>
          </p:txBody>
        </p:sp>
        <p:sp>
          <p:nvSpPr>
            <p:cNvPr id="32" name="文本框 15">
              <a:extLst>
                <a:ext uri="{FF2B5EF4-FFF2-40B4-BE49-F238E27FC236}">
                  <a16:creationId xmlns="" xmlns:a16="http://schemas.microsoft.com/office/drawing/2014/main" id="{8223ADA0-340A-794B-93B7-24AFF612A719}"/>
                </a:ext>
              </a:extLst>
            </p:cNvPr>
            <p:cNvSpPr txBox="1"/>
            <p:nvPr userDrawn="1"/>
          </p:nvSpPr>
          <p:spPr>
            <a:xfrm>
              <a:off x="5352723" y="1694497"/>
              <a:ext cx="1052647" cy="204645"/>
            </a:xfrm>
            <a:prstGeom prst="rect">
              <a:avLst/>
            </a:prstGeom>
            <a:noFill/>
          </p:spPr>
          <p:txBody>
            <a:bodyPr wrap="square" lIns="0" tIns="0" rIns="0" bIns="0" rtlCol="0" anchor="b" anchorCtr="0">
              <a:spAutoFit/>
            </a:bodyPr>
            <a:lstStyle/>
            <a:p>
              <a:pPr algn="l">
                <a:lnSpc>
                  <a:spcPct val="100000"/>
                </a:lnSpc>
              </a:pPr>
              <a:r>
                <a:rPr kumimoji="1" lang="zh-CN" altLang="en-US" sz="800" b="0" i="0" dirty="0">
                  <a:solidFill>
                    <a:schemeClr val="tx1"/>
                  </a:solidFill>
                  <a:latin typeface="Microsoft YaHei" panose="020B0503020204020204" pitchFamily="34" charset="-122"/>
                  <a:ea typeface="Microsoft YaHei" panose="020B0503020204020204" pitchFamily="34" charset="-122"/>
                </a:rPr>
                <a:t>公司辅助色</a:t>
              </a:r>
            </a:p>
          </p:txBody>
        </p:sp>
        <p:sp>
          <p:nvSpPr>
            <p:cNvPr id="33" name="矩形 13">
              <a:extLst>
                <a:ext uri="{FF2B5EF4-FFF2-40B4-BE49-F238E27FC236}">
                  <a16:creationId xmlns="" xmlns:a16="http://schemas.microsoft.com/office/drawing/2014/main" id="{5F63E0E3-4F22-7948-AB1A-40A84ECA92EC}"/>
                </a:ext>
              </a:extLst>
            </p:cNvPr>
            <p:cNvSpPr/>
            <p:nvPr userDrawn="1"/>
          </p:nvSpPr>
          <p:spPr>
            <a:xfrm>
              <a:off x="6184680" y="1934171"/>
              <a:ext cx="791510" cy="664397"/>
            </a:xfrm>
            <a:prstGeom prst="rect">
              <a:avLst/>
            </a:prstGeom>
            <a:solidFill>
              <a:srgbClr val="CB377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203/55/120</a:t>
              </a:r>
            </a:p>
          </p:txBody>
        </p:sp>
        <p:sp>
          <p:nvSpPr>
            <p:cNvPr id="34" name="矩形 13">
              <a:extLst>
                <a:ext uri="{FF2B5EF4-FFF2-40B4-BE49-F238E27FC236}">
                  <a16:creationId xmlns="" xmlns:a16="http://schemas.microsoft.com/office/drawing/2014/main" id="{29C4A3C6-7C7B-7140-8F73-591E9F49143F}"/>
                </a:ext>
              </a:extLst>
            </p:cNvPr>
            <p:cNvSpPr/>
            <p:nvPr userDrawn="1"/>
          </p:nvSpPr>
          <p:spPr>
            <a:xfrm>
              <a:off x="5356401" y="3403061"/>
              <a:ext cx="791510" cy="664397"/>
            </a:xfrm>
            <a:prstGeom prst="rect">
              <a:avLst/>
            </a:prstGeom>
            <a:solidFill>
              <a:srgbClr val="ED6D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237/109/0</a:t>
              </a:r>
            </a:p>
          </p:txBody>
        </p:sp>
        <p:sp>
          <p:nvSpPr>
            <p:cNvPr id="35" name="矩形 13">
              <a:extLst>
                <a:ext uri="{FF2B5EF4-FFF2-40B4-BE49-F238E27FC236}">
                  <a16:creationId xmlns="" xmlns:a16="http://schemas.microsoft.com/office/drawing/2014/main" id="{BE4C9A8D-46B0-5B40-BC47-DB6C4899227F}"/>
                </a:ext>
              </a:extLst>
            </p:cNvPr>
            <p:cNvSpPr/>
            <p:nvPr userDrawn="1"/>
          </p:nvSpPr>
          <p:spPr>
            <a:xfrm>
              <a:off x="6184680" y="2673360"/>
              <a:ext cx="791510" cy="664397"/>
            </a:xfrm>
            <a:prstGeom prst="rect">
              <a:avLst/>
            </a:prstGeom>
            <a:solidFill>
              <a:srgbClr val="99363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153/54/54</a:t>
              </a:r>
            </a:p>
          </p:txBody>
        </p:sp>
        <p:sp>
          <p:nvSpPr>
            <p:cNvPr id="36" name="矩形 13">
              <a:extLst>
                <a:ext uri="{FF2B5EF4-FFF2-40B4-BE49-F238E27FC236}">
                  <a16:creationId xmlns="" xmlns:a16="http://schemas.microsoft.com/office/drawing/2014/main" id="{612F2ED4-F7A4-9E48-95E1-8D07B3BBE962}"/>
                </a:ext>
              </a:extLst>
            </p:cNvPr>
            <p:cNvSpPr/>
            <p:nvPr userDrawn="1"/>
          </p:nvSpPr>
          <p:spPr>
            <a:xfrm>
              <a:off x="5356401" y="4866463"/>
              <a:ext cx="791510" cy="664397"/>
            </a:xfrm>
            <a:prstGeom prst="rect">
              <a:avLst/>
            </a:prstGeom>
            <a:solidFill>
              <a:srgbClr val="62B23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98/178/48</a:t>
              </a:r>
            </a:p>
          </p:txBody>
        </p:sp>
        <p:sp>
          <p:nvSpPr>
            <p:cNvPr id="37" name="矩形 13">
              <a:extLst>
                <a:ext uri="{FF2B5EF4-FFF2-40B4-BE49-F238E27FC236}">
                  <a16:creationId xmlns="" xmlns:a16="http://schemas.microsoft.com/office/drawing/2014/main" id="{A9E1D476-C288-8945-A68A-1F20C557294B}"/>
                </a:ext>
              </a:extLst>
            </p:cNvPr>
            <p:cNvSpPr/>
            <p:nvPr userDrawn="1"/>
          </p:nvSpPr>
          <p:spPr>
            <a:xfrm>
              <a:off x="6184680" y="3415851"/>
              <a:ext cx="791510" cy="664397"/>
            </a:xfrm>
            <a:prstGeom prst="rect">
              <a:avLst/>
            </a:prstGeom>
            <a:solidFill>
              <a:srgbClr val="F2894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242/137/68</a:t>
              </a:r>
              <a:endParaRPr kumimoji="1" lang="mr-IN" altLang="zh-CN" sz="500" b="1" dirty="0">
                <a:solidFill>
                  <a:srgbClr val="FFFFFF"/>
                </a:solidFill>
                <a:latin typeface="Arial" charset="0"/>
                <a:ea typeface="Arial" charset="0"/>
                <a:cs typeface="Arial" charset="0"/>
              </a:endParaRPr>
            </a:p>
          </p:txBody>
        </p:sp>
        <p:sp>
          <p:nvSpPr>
            <p:cNvPr id="38" name="矩形 13">
              <a:extLst>
                <a:ext uri="{FF2B5EF4-FFF2-40B4-BE49-F238E27FC236}">
                  <a16:creationId xmlns="" xmlns:a16="http://schemas.microsoft.com/office/drawing/2014/main" id="{42823EBB-E62E-F149-AC9A-09950051F283}"/>
                </a:ext>
              </a:extLst>
            </p:cNvPr>
            <p:cNvSpPr/>
            <p:nvPr userDrawn="1"/>
          </p:nvSpPr>
          <p:spPr>
            <a:xfrm>
              <a:off x="5353240" y="184963"/>
              <a:ext cx="791510" cy="664397"/>
            </a:xfrm>
            <a:prstGeom prst="rect">
              <a:avLst/>
            </a:prstGeom>
            <a:solidFill>
              <a:srgbClr val="C7000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PANTONE 185C</a:t>
              </a:r>
            </a:p>
            <a:p>
              <a:pPr algn="ctr">
                <a:lnSpc>
                  <a:spcPts val="620"/>
                </a:lnSpc>
                <a:spcBef>
                  <a:spcPts val="0"/>
                </a:spcBef>
              </a:pPr>
              <a:r>
                <a:rPr kumimoji="1" lang="en-US" altLang="zh-CN" sz="500" b="1" dirty="0">
                  <a:solidFill>
                    <a:schemeClr val="tx2"/>
                  </a:solidFill>
                  <a:latin typeface="Arial" charset="0"/>
                  <a:ea typeface="Arial" charset="0"/>
                  <a:cs typeface="Arial" charset="0"/>
                </a:rPr>
                <a:t>RGB </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199/0/11  </a:t>
              </a:r>
            </a:p>
          </p:txBody>
        </p:sp>
        <p:sp>
          <p:nvSpPr>
            <p:cNvPr id="39" name="文本框 15">
              <a:extLst>
                <a:ext uri="{FF2B5EF4-FFF2-40B4-BE49-F238E27FC236}">
                  <a16:creationId xmlns="" xmlns:a16="http://schemas.microsoft.com/office/drawing/2014/main" id="{EA01C299-6FF2-3642-AAEC-A1DF62D9C654}"/>
                </a:ext>
              </a:extLst>
            </p:cNvPr>
            <p:cNvSpPr txBox="1"/>
            <p:nvPr userDrawn="1"/>
          </p:nvSpPr>
          <p:spPr>
            <a:xfrm>
              <a:off x="5343885" y="-48857"/>
              <a:ext cx="726488" cy="204645"/>
            </a:xfrm>
            <a:prstGeom prst="rect">
              <a:avLst/>
            </a:prstGeom>
            <a:noFill/>
          </p:spPr>
          <p:txBody>
            <a:bodyPr wrap="square" lIns="0" tIns="0" rIns="0" bIns="0" rtlCol="0" anchor="b" anchorCtr="0">
              <a:spAutoFit/>
            </a:bodyPr>
            <a:lstStyle/>
            <a:p>
              <a:pPr algn="l">
                <a:lnSpc>
                  <a:spcPct val="100000"/>
                </a:lnSpc>
              </a:pPr>
              <a:r>
                <a:rPr kumimoji="1" lang="zh-CN" altLang="en-US" sz="800" b="0" i="0" dirty="0">
                  <a:solidFill>
                    <a:schemeClr val="tx1"/>
                  </a:solidFill>
                  <a:latin typeface="Microsoft YaHei" panose="020B0503020204020204" pitchFamily="34" charset="-122"/>
                  <a:ea typeface="Microsoft YaHei" panose="020B0503020204020204" pitchFamily="34" charset="-122"/>
                </a:rPr>
                <a:t>公司色</a:t>
              </a:r>
            </a:p>
          </p:txBody>
        </p:sp>
        <p:sp>
          <p:nvSpPr>
            <p:cNvPr id="40" name="矩形 13">
              <a:extLst>
                <a:ext uri="{FF2B5EF4-FFF2-40B4-BE49-F238E27FC236}">
                  <a16:creationId xmlns="" xmlns:a16="http://schemas.microsoft.com/office/drawing/2014/main" id="{B84AB502-165F-764A-9621-65CA8CBBEAEA}"/>
                </a:ext>
              </a:extLst>
            </p:cNvPr>
            <p:cNvSpPr/>
            <p:nvPr userDrawn="1"/>
          </p:nvSpPr>
          <p:spPr>
            <a:xfrm>
              <a:off x="5352600" y="918047"/>
              <a:ext cx="791510" cy="664397"/>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PANTONE 186C</a:t>
              </a:r>
            </a:p>
            <a:p>
              <a:pPr algn="ctr">
                <a:lnSpc>
                  <a:spcPts val="620"/>
                </a:lnSpc>
              </a:pPr>
              <a:r>
                <a:rPr kumimoji="1" lang="en-US" altLang="zh-CN" sz="500" b="1" dirty="0">
                  <a:solidFill>
                    <a:schemeClr val="tx2"/>
                  </a:solidFill>
                  <a:latin typeface="Arial" charset="0"/>
                  <a:ea typeface="Arial" charset="0"/>
                  <a:cs typeface="Arial" charset="0"/>
                </a:rPr>
                <a:t>RGB</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200/16/46  </a:t>
              </a:r>
            </a:p>
          </p:txBody>
        </p:sp>
        <p:sp>
          <p:nvSpPr>
            <p:cNvPr id="41" name="矩形 13">
              <a:extLst>
                <a:ext uri="{FF2B5EF4-FFF2-40B4-BE49-F238E27FC236}">
                  <a16:creationId xmlns="" xmlns:a16="http://schemas.microsoft.com/office/drawing/2014/main" id="{CB8870E8-3E95-764C-B621-A168E194CC7A}"/>
                </a:ext>
              </a:extLst>
            </p:cNvPr>
            <p:cNvSpPr/>
            <p:nvPr userDrawn="1"/>
          </p:nvSpPr>
          <p:spPr>
            <a:xfrm>
              <a:off x="5354164" y="2665974"/>
              <a:ext cx="791510" cy="664397"/>
            </a:xfrm>
            <a:prstGeom prst="rect">
              <a:avLst/>
            </a:prstGeom>
            <a:solidFill>
              <a:srgbClr val="7F000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127/0/1</a:t>
              </a:r>
            </a:p>
          </p:txBody>
        </p:sp>
        <p:sp>
          <p:nvSpPr>
            <p:cNvPr id="42" name="矩形 13">
              <a:extLst>
                <a:ext uri="{FF2B5EF4-FFF2-40B4-BE49-F238E27FC236}">
                  <a16:creationId xmlns="" xmlns:a16="http://schemas.microsoft.com/office/drawing/2014/main" id="{356EF69A-1936-544F-A95F-0664F4E186D5}"/>
                </a:ext>
              </a:extLst>
            </p:cNvPr>
            <p:cNvSpPr/>
            <p:nvPr userDrawn="1"/>
          </p:nvSpPr>
          <p:spPr>
            <a:xfrm>
              <a:off x="5354164" y="4134866"/>
              <a:ext cx="791510" cy="664397"/>
            </a:xfrm>
            <a:prstGeom prst="rect">
              <a:avLst/>
            </a:prstGeom>
            <a:solidFill>
              <a:srgbClr val="FCC8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52/200/0</a:t>
              </a:r>
            </a:p>
          </p:txBody>
        </p:sp>
        <p:sp>
          <p:nvSpPr>
            <p:cNvPr id="43" name="矩形 13">
              <a:extLst>
                <a:ext uri="{FF2B5EF4-FFF2-40B4-BE49-F238E27FC236}">
                  <a16:creationId xmlns="" xmlns:a16="http://schemas.microsoft.com/office/drawing/2014/main" id="{03EBAB43-95A5-1C4A-8458-B86EB3D51FCA}"/>
                </a:ext>
              </a:extLst>
            </p:cNvPr>
            <p:cNvSpPr/>
            <p:nvPr userDrawn="1"/>
          </p:nvSpPr>
          <p:spPr>
            <a:xfrm>
              <a:off x="5354164" y="5596166"/>
              <a:ext cx="791510" cy="664397"/>
            </a:xfrm>
            <a:prstGeom prst="rect">
              <a:avLst/>
            </a:prstGeom>
            <a:solidFill>
              <a:srgbClr val="30B5C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48/181/197</a:t>
              </a:r>
            </a:p>
          </p:txBody>
        </p:sp>
        <p:sp>
          <p:nvSpPr>
            <p:cNvPr id="44" name="矩形 13">
              <a:extLst>
                <a:ext uri="{FF2B5EF4-FFF2-40B4-BE49-F238E27FC236}">
                  <a16:creationId xmlns="" xmlns:a16="http://schemas.microsoft.com/office/drawing/2014/main" id="{371A8520-F934-304C-B57F-B49F768694E2}"/>
                </a:ext>
              </a:extLst>
            </p:cNvPr>
            <p:cNvSpPr/>
            <p:nvPr userDrawn="1"/>
          </p:nvSpPr>
          <p:spPr>
            <a:xfrm>
              <a:off x="6194511" y="4866463"/>
              <a:ext cx="791510" cy="664397"/>
            </a:xfrm>
            <a:prstGeom prst="rect">
              <a:avLst/>
            </a:prstGeom>
            <a:solidFill>
              <a:srgbClr val="81C15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129/193/95</a:t>
              </a:r>
            </a:p>
          </p:txBody>
        </p:sp>
        <p:sp>
          <p:nvSpPr>
            <p:cNvPr id="45" name="矩形 13">
              <a:extLst>
                <a:ext uri="{FF2B5EF4-FFF2-40B4-BE49-F238E27FC236}">
                  <a16:creationId xmlns="" xmlns:a16="http://schemas.microsoft.com/office/drawing/2014/main" id="{B83004D7-279B-C14E-9FCF-870FA1B74FDF}"/>
                </a:ext>
              </a:extLst>
            </p:cNvPr>
            <p:cNvSpPr/>
            <p:nvPr userDrawn="1"/>
          </p:nvSpPr>
          <p:spPr>
            <a:xfrm>
              <a:off x="6192274" y="4134866"/>
              <a:ext cx="791510" cy="664397"/>
            </a:xfrm>
            <a:prstGeom prst="rect">
              <a:avLst/>
            </a:prstGeom>
            <a:solidFill>
              <a:srgbClr val="FDD35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253/211/81</a:t>
              </a:r>
            </a:p>
          </p:txBody>
        </p:sp>
        <p:sp>
          <p:nvSpPr>
            <p:cNvPr id="46" name="矩形 13">
              <a:extLst>
                <a:ext uri="{FF2B5EF4-FFF2-40B4-BE49-F238E27FC236}">
                  <a16:creationId xmlns="" xmlns:a16="http://schemas.microsoft.com/office/drawing/2014/main" id="{99635968-4E69-CC41-9D78-6DF253FE3035}"/>
                </a:ext>
              </a:extLst>
            </p:cNvPr>
            <p:cNvSpPr/>
            <p:nvPr userDrawn="1"/>
          </p:nvSpPr>
          <p:spPr>
            <a:xfrm>
              <a:off x="6192274" y="5596166"/>
              <a:ext cx="791510" cy="664397"/>
            </a:xfrm>
            <a:prstGeom prst="rect">
              <a:avLst/>
            </a:prstGeom>
            <a:solidFill>
              <a:srgbClr val="56C4D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86/196/210</a:t>
              </a:r>
            </a:p>
          </p:txBody>
        </p:sp>
        <p:sp>
          <p:nvSpPr>
            <p:cNvPr id="47" name="矩形 13">
              <a:extLst>
                <a:ext uri="{FF2B5EF4-FFF2-40B4-BE49-F238E27FC236}">
                  <a16:creationId xmlns="" xmlns:a16="http://schemas.microsoft.com/office/drawing/2014/main" id="{BDBE4949-07B7-F046-AD95-68E4B0C11CCD}"/>
                </a:ext>
              </a:extLst>
            </p:cNvPr>
            <p:cNvSpPr/>
            <p:nvPr/>
          </p:nvSpPr>
          <p:spPr>
            <a:xfrm>
              <a:off x="6186245" y="184963"/>
              <a:ext cx="791510" cy="664397"/>
            </a:xfrm>
            <a:prstGeom prst="rect">
              <a:avLst/>
            </a:prstGeom>
            <a:solidFill>
              <a:srgbClr val="D3394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211/57/65</a:t>
              </a:r>
            </a:p>
          </p:txBody>
        </p:sp>
        <p:sp>
          <p:nvSpPr>
            <p:cNvPr id="48" name="矩形 13">
              <a:extLst>
                <a:ext uri="{FF2B5EF4-FFF2-40B4-BE49-F238E27FC236}">
                  <a16:creationId xmlns="" xmlns:a16="http://schemas.microsoft.com/office/drawing/2014/main" id="{AA9F9E00-6A31-F14B-A2E4-79908835FD14}"/>
                </a:ext>
              </a:extLst>
            </p:cNvPr>
            <p:cNvSpPr/>
            <p:nvPr/>
          </p:nvSpPr>
          <p:spPr>
            <a:xfrm>
              <a:off x="6185604" y="918047"/>
              <a:ext cx="791510" cy="664397"/>
            </a:xfrm>
            <a:prstGeom prst="rect">
              <a:avLst/>
            </a:prstGeom>
            <a:solidFill>
              <a:srgbClr val="D3385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p>
            <a:p>
              <a:pPr algn="ctr">
                <a:lnSpc>
                  <a:spcPts val="620"/>
                </a:lnSpc>
              </a:pPr>
              <a:r>
                <a:rPr kumimoji="1" lang="en-US" altLang="zh-CN" sz="500" b="1" dirty="0">
                  <a:solidFill>
                    <a:srgbClr val="FFFFFF"/>
                  </a:solidFill>
                  <a:latin typeface="Arial" charset="0"/>
                  <a:ea typeface="Arial" charset="0"/>
                  <a:cs typeface="Arial" charset="0"/>
                </a:rPr>
                <a:t>211/56/89</a:t>
              </a:r>
            </a:p>
          </p:txBody>
        </p:sp>
        <p:sp>
          <p:nvSpPr>
            <p:cNvPr id="49" name="矩形 13">
              <a:extLst>
                <a:ext uri="{FF2B5EF4-FFF2-40B4-BE49-F238E27FC236}">
                  <a16:creationId xmlns="" xmlns:a16="http://schemas.microsoft.com/office/drawing/2014/main" id="{38715A31-485E-B744-B409-43F9F04B48F7}"/>
                </a:ext>
              </a:extLst>
            </p:cNvPr>
            <p:cNvSpPr/>
            <p:nvPr/>
          </p:nvSpPr>
          <p:spPr>
            <a:xfrm>
              <a:off x="6996262" y="1934171"/>
              <a:ext cx="791510" cy="664397"/>
            </a:xfrm>
            <a:prstGeom prst="rect">
              <a:avLst/>
            </a:prstGeom>
            <a:solidFill>
              <a:srgbClr val="DD80AA"/>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221/128/170</a:t>
              </a:r>
            </a:p>
          </p:txBody>
        </p:sp>
        <p:sp>
          <p:nvSpPr>
            <p:cNvPr id="50" name="矩形 13">
              <a:extLst>
                <a:ext uri="{FF2B5EF4-FFF2-40B4-BE49-F238E27FC236}">
                  <a16:creationId xmlns="" xmlns:a16="http://schemas.microsoft.com/office/drawing/2014/main" id="{4AE1609B-25DD-2C4A-B05B-D18ADBC39C71}"/>
                </a:ext>
              </a:extLst>
            </p:cNvPr>
            <p:cNvSpPr/>
            <p:nvPr/>
          </p:nvSpPr>
          <p:spPr>
            <a:xfrm>
              <a:off x="6996262" y="2673360"/>
              <a:ext cx="791510" cy="664397"/>
            </a:xfrm>
            <a:prstGeom prst="rect">
              <a:avLst/>
            </a:prstGeom>
            <a:solidFill>
              <a:srgbClr val="BF808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595757"/>
                  </a:solidFill>
                  <a:latin typeface="Arial" charset="0"/>
                  <a:ea typeface="Arial" charset="0"/>
                  <a:cs typeface="Arial" charset="0"/>
                </a:rPr>
                <a:t>RGB 191/128/130</a:t>
              </a:r>
            </a:p>
          </p:txBody>
        </p:sp>
        <p:sp>
          <p:nvSpPr>
            <p:cNvPr id="51" name="矩形 13">
              <a:extLst>
                <a:ext uri="{FF2B5EF4-FFF2-40B4-BE49-F238E27FC236}">
                  <a16:creationId xmlns="" xmlns:a16="http://schemas.microsoft.com/office/drawing/2014/main" id="{ECE90F9F-DBBC-0B49-A42C-8B62397E473E}"/>
                </a:ext>
              </a:extLst>
            </p:cNvPr>
            <p:cNvSpPr/>
            <p:nvPr/>
          </p:nvSpPr>
          <p:spPr>
            <a:xfrm>
              <a:off x="6996262" y="3415851"/>
              <a:ext cx="791510" cy="664397"/>
            </a:xfrm>
            <a:prstGeom prst="rect">
              <a:avLst/>
            </a:prstGeom>
            <a:solidFill>
              <a:srgbClr val="F6B78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246/183/140</a:t>
              </a:r>
              <a:endParaRPr kumimoji="1" lang="mr-IN" altLang="zh-CN" sz="500" b="1" dirty="0">
                <a:solidFill>
                  <a:srgbClr val="595757"/>
                </a:solidFill>
                <a:latin typeface="Arial" charset="0"/>
                <a:ea typeface="Arial" charset="0"/>
                <a:cs typeface="Arial" charset="0"/>
              </a:endParaRPr>
            </a:p>
          </p:txBody>
        </p:sp>
        <p:sp>
          <p:nvSpPr>
            <p:cNvPr id="52" name="矩形 13">
              <a:extLst>
                <a:ext uri="{FF2B5EF4-FFF2-40B4-BE49-F238E27FC236}">
                  <a16:creationId xmlns="" xmlns:a16="http://schemas.microsoft.com/office/drawing/2014/main" id="{D5B387BA-F8B8-B54E-966E-F24E271747C4}"/>
                </a:ext>
              </a:extLst>
            </p:cNvPr>
            <p:cNvSpPr/>
            <p:nvPr/>
          </p:nvSpPr>
          <p:spPr>
            <a:xfrm>
              <a:off x="7006093" y="4866463"/>
              <a:ext cx="791510" cy="664397"/>
            </a:xfrm>
            <a:prstGeom prst="rect">
              <a:avLst/>
            </a:prstGeom>
            <a:solidFill>
              <a:srgbClr val="AFD89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176/216/156</a:t>
              </a:r>
            </a:p>
          </p:txBody>
        </p:sp>
        <p:sp>
          <p:nvSpPr>
            <p:cNvPr id="53" name="矩形 13">
              <a:extLst>
                <a:ext uri="{FF2B5EF4-FFF2-40B4-BE49-F238E27FC236}">
                  <a16:creationId xmlns="" xmlns:a16="http://schemas.microsoft.com/office/drawing/2014/main" id="{E6C9B99E-8C1C-2B49-B82E-3C754B8E5C02}"/>
                </a:ext>
              </a:extLst>
            </p:cNvPr>
            <p:cNvSpPr/>
            <p:nvPr/>
          </p:nvSpPr>
          <p:spPr>
            <a:xfrm>
              <a:off x="7003856" y="4134866"/>
              <a:ext cx="791510" cy="664397"/>
            </a:xfrm>
            <a:prstGeom prst="rect">
              <a:avLst/>
            </a:prstGeom>
            <a:solidFill>
              <a:srgbClr val="FDE39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253/227/181</a:t>
              </a:r>
            </a:p>
          </p:txBody>
        </p:sp>
        <p:sp>
          <p:nvSpPr>
            <p:cNvPr id="54" name="矩形 13">
              <a:extLst>
                <a:ext uri="{FF2B5EF4-FFF2-40B4-BE49-F238E27FC236}">
                  <a16:creationId xmlns="" xmlns:a16="http://schemas.microsoft.com/office/drawing/2014/main" id="{0106BFA2-9DE1-3A42-A6C6-69BCE0FA34F4}"/>
                </a:ext>
              </a:extLst>
            </p:cNvPr>
            <p:cNvSpPr/>
            <p:nvPr/>
          </p:nvSpPr>
          <p:spPr>
            <a:xfrm>
              <a:off x="7003856" y="5596166"/>
              <a:ext cx="791510" cy="664397"/>
            </a:xfrm>
            <a:prstGeom prst="rect">
              <a:avLst/>
            </a:prstGeom>
            <a:solidFill>
              <a:srgbClr val="94DAE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148/218/226</a:t>
              </a:r>
            </a:p>
          </p:txBody>
        </p:sp>
        <p:sp>
          <p:nvSpPr>
            <p:cNvPr id="55" name="矩形 13">
              <a:extLst>
                <a:ext uri="{FF2B5EF4-FFF2-40B4-BE49-F238E27FC236}">
                  <a16:creationId xmlns="" xmlns:a16="http://schemas.microsoft.com/office/drawing/2014/main" id="{F760C1C5-4342-C346-A7D2-D101978EDF66}"/>
                </a:ext>
              </a:extLst>
            </p:cNvPr>
            <p:cNvSpPr/>
            <p:nvPr/>
          </p:nvSpPr>
          <p:spPr>
            <a:xfrm>
              <a:off x="6997826" y="184963"/>
              <a:ext cx="791510" cy="664397"/>
            </a:xfrm>
            <a:prstGeom prst="rect">
              <a:avLst/>
            </a:prstGeom>
            <a:solidFill>
              <a:srgbClr val="E2818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226/129/137</a:t>
              </a:r>
            </a:p>
          </p:txBody>
        </p:sp>
        <p:sp>
          <p:nvSpPr>
            <p:cNvPr id="56" name="矩形 13">
              <a:extLst>
                <a:ext uri="{FF2B5EF4-FFF2-40B4-BE49-F238E27FC236}">
                  <a16:creationId xmlns="" xmlns:a16="http://schemas.microsoft.com/office/drawing/2014/main" id="{5BB50A4A-0B64-7E4C-824C-1EBCA1A992CF}"/>
                </a:ext>
              </a:extLst>
            </p:cNvPr>
            <p:cNvSpPr/>
            <p:nvPr/>
          </p:nvSpPr>
          <p:spPr>
            <a:xfrm>
              <a:off x="6997185" y="918047"/>
              <a:ext cx="791510" cy="664397"/>
            </a:xfrm>
            <a:prstGeom prst="rect">
              <a:avLst/>
            </a:prstGeom>
            <a:solidFill>
              <a:srgbClr val="E2819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226/129/152</a:t>
              </a:r>
            </a:p>
          </p:txBody>
        </p:sp>
        <p:sp>
          <p:nvSpPr>
            <p:cNvPr id="57" name="矩形 13">
              <a:extLst>
                <a:ext uri="{FF2B5EF4-FFF2-40B4-BE49-F238E27FC236}">
                  <a16:creationId xmlns="" xmlns:a16="http://schemas.microsoft.com/office/drawing/2014/main" id="{756A7E25-6C44-8A44-A8C5-61D19BC9EDAF}"/>
                </a:ext>
              </a:extLst>
            </p:cNvPr>
            <p:cNvSpPr/>
            <p:nvPr userDrawn="1"/>
          </p:nvSpPr>
          <p:spPr>
            <a:xfrm>
              <a:off x="7806130" y="1934171"/>
              <a:ext cx="791510" cy="664397"/>
            </a:xfrm>
            <a:prstGeom prst="rect">
              <a:avLst/>
            </a:prstGeom>
            <a:solidFill>
              <a:srgbClr val="EBB3C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235/179/204</a:t>
              </a:r>
            </a:p>
          </p:txBody>
        </p:sp>
        <p:sp>
          <p:nvSpPr>
            <p:cNvPr id="58" name="矩形 13">
              <a:extLst>
                <a:ext uri="{FF2B5EF4-FFF2-40B4-BE49-F238E27FC236}">
                  <a16:creationId xmlns="" xmlns:a16="http://schemas.microsoft.com/office/drawing/2014/main" id="{96588389-39CD-DF4E-B9AC-92091E25724E}"/>
                </a:ext>
              </a:extLst>
            </p:cNvPr>
            <p:cNvSpPr/>
            <p:nvPr/>
          </p:nvSpPr>
          <p:spPr>
            <a:xfrm>
              <a:off x="7806130" y="2673360"/>
              <a:ext cx="791510" cy="664397"/>
            </a:xfrm>
            <a:prstGeom prst="rect">
              <a:avLst/>
            </a:prstGeom>
            <a:solidFill>
              <a:srgbClr val="D8B3B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595757"/>
                  </a:solidFill>
                  <a:latin typeface="Arial" charset="0"/>
                  <a:ea typeface="Arial" charset="0"/>
                  <a:cs typeface="Arial" charset="0"/>
                </a:rPr>
                <a:t>RGB 216/179/179</a:t>
              </a:r>
            </a:p>
          </p:txBody>
        </p:sp>
        <p:sp>
          <p:nvSpPr>
            <p:cNvPr id="59" name="矩形 13">
              <a:extLst>
                <a:ext uri="{FF2B5EF4-FFF2-40B4-BE49-F238E27FC236}">
                  <a16:creationId xmlns="" xmlns:a16="http://schemas.microsoft.com/office/drawing/2014/main" id="{20725C9F-31AE-DB44-B70A-B4ECDEC0BC00}"/>
                </a:ext>
              </a:extLst>
            </p:cNvPr>
            <p:cNvSpPr/>
            <p:nvPr/>
          </p:nvSpPr>
          <p:spPr>
            <a:xfrm>
              <a:off x="7806130" y="3415851"/>
              <a:ext cx="791510" cy="664397"/>
            </a:xfrm>
            <a:prstGeom prst="rect">
              <a:avLst/>
            </a:prstGeom>
            <a:solidFill>
              <a:srgbClr val="FAD3B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250/211/187</a:t>
              </a:r>
              <a:endParaRPr kumimoji="1" lang="mr-IN" altLang="zh-CN" sz="500" b="1" dirty="0">
                <a:solidFill>
                  <a:srgbClr val="595757"/>
                </a:solidFill>
                <a:latin typeface="Arial" charset="0"/>
                <a:ea typeface="Arial" charset="0"/>
                <a:cs typeface="Arial" charset="0"/>
              </a:endParaRPr>
            </a:p>
          </p:txBody>
        </p:sp>
        <p:sp>
          <p:nvSpPr>
            <p:cNvPr id="60" name="矩形 13">
              <a:extLst>
                <a:ext uri="{FF2B5EF4-FFF2-40B4-BE49-F238E27FC236}">
                  <a16:creationId xmlns="" xmlns:a16="http://schemas.microsoft.com/office/drawing/2014/main" id="{AC5BCC27-B68D-0743-8E0B-E25F8D01C3A4}"/>
                </a:ext>
              </a:extLst>
            </p:cNvPr>
            <p:cNvSpPr/>
            <p:nvPr/>
          </p:nvSpPr>
          <p:spPr>
            <a:xfrm>
              <a:off x="7815961" y="4866463"/>
              <a:ext cx="791510" cy="664397"/>
            </a:xfrm>
            <a:prstGeom prst="rect">
              <a:avLst/>
            </a:prstGeom>
            <a:solidFill>
              <a:srgbClr val="D0E8C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208/232/196</a:t>
              </a:r>
            </a:p>
          </p:txBody>
        </p:sp>
        <p:sp>
          <p:nvSpPr>
            <p:cNvPr id="61" name="矩形 13">
              <a:extLst>
                <a:ext uri="{FF2B5EF4-FFF2-40B4-BE49-F238E27FC236}">
                  <a16:creationId xmlns="" xmlns:a16="http://schemas.microsoft.com/office/drawing/2014/main" id="{51C2E83A-C975-6945-B2FD-5B22BBB53DB7}"/>
                </a:ext>
              </a:extLst>
            </p:cNvPr>
            <p:cNvSpPr/>
            <p:nvPr/>
          </p:nvSpPr>
          <p:spPr>
            <a:xfrm>
              <a:off x="7813724" y="4134866"/>
              <a:ext cx="791510" cy="664397"/>
            </a:xfrm>
            <a:prstGeom prst="rect">
              <a:avLst/>
            </a:prstGeom>
            <a:solidFill>
              <a:srgbClr val="FEEEC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254/238/193</a:t>
              </a:r>
            </a:p>
          </p:txBody>
        </p:sp>
        <p:sp>
          <p:nvSpPr>
            <p:cNvPr id="62" name="矩形 13">
              <a:extLst>
                <a:ext uri="{FF2B5EF4-FFF2-40B4-BE49-F238E27FC236}">
                  <a16:creationId xmlns="" xmlns:a16="http://schemas.microsoft.com/office/drawing/2014/main" id="{BEE9A95F-6965-354F-A2C7-2E8C81DDA52F}"/>
                </a:ext>
              </a:extLst>
            </p:cNvPr>
            <p:cNvSpPr/>
            <p:nvPr/>
          </p:nvSpPr>
          <p:spPr>
            <a:xfrm>
              <a:off x="7813724" y="5596166"/>
              <a:ext cx="791510" cy="664397"/>
            </a:xfrm>
            <a:prstGeom prst="rect">
              <a:avLst/>
            </a:prstGeom>
            <a:solidFill>
              <a:srgbClr val="BEE9E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190/23/238</a:t>
              </a:r>
            </a:p>
          </p:txBody>
        </p:sp>
        <p:sp>
          <p:nvSpPr>
            <p:cNvPr id="63" name="矩形 13">
              <a:extLst>
                <a:ext uri="{FF2B5EF4-FFF2-40B4-BE49-F238E27FC236}">
                  <a16:creationId xmlns="" xmlns:a16="http://schemas.microsoft.com/office/drawing/2014/main" id="{509164EB-3DC4-7A4F-9E7C-06EBC981CD0A}"/>
                </a:ext>
              </a:extLst>
            </p:cNvPr>
            <p:cNvSpPr/>
            <p:nvPr/>
          </p:nvSpPr>
          <p:spPr>
            <a:xfrm>
              <a:off x="7807694" y="184963"/>
              <a:ext cx="791510" cy="664397"/>
            </a:xfrm>
            <a:prstGeom prst="rect">
              <a:avLst/>
            </a:prstGeom>
            <a:solidFill>
              <a:srgbClr val="EEB3B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239/178/184</a:t>
              </a:r>
            </a:p>
          </p:txBody>
        </p:sp>
        <p:sp>
          <p:nvSpPr>
            <p:cNvPr id="64" name="矩形 13">
              <a:extLst>
                <a:ext uri="{FF2B5EF4-FFF2-40B4-BE49-F238E27FC236}">
                  <a16:creationId xmlns="" xmlns:a16="http://schemas.microsoft.com/office/drawing/2014/main" id="{667867DD-D3E6-3040-A7B5-39345C0CE2E3}"/>
                </a:ext>
              </a:extLst>
            </p:cNvPr>
            <p:cNvSpPr/>
            <p:nvPr/>
          </p:nvSpPr>
          <p:spPr>
            <a:xfrm>
              <a:off x="7807054" y="918047"/>
              <a:ext cx="791510" cy="664397"/>
            </a:xfrm>
            <a:prstGeom prst="rect">
              <a:avLst/>
            </a:prstGeom>
            <a:solidFill>
              <a:srgbClr val="EEB3C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238/179/193</a:t>
              </a:r>
            </a:p>
          </p:txBody>
        </p:sp>
        <p:sp>
          <p:nvSpPr>
            <p:cNvPr id="65" name="矩形 13">
              <a:extLst>
                <a:ext uri="{FF2B5EF4-FFF2-40B4-BE49-F238E27FC236}">
                  <a16:creationId xmlns="" xmlns:a16="http://schemas.microsoft.com/office/drawing/2014/main" id="{9EE10597-3782-AB46-8453-89FA049C6C46}"/>
                </a:ext>
              </a:extLst>
            </p:cNvPr>
            <p:cNvSpPr/>
            <p:nvPr userDrawn="1"/>
          </p:nvSpPr>
          <p:spPr>
            <a:xfrm>
              <a:off x="5354169" y="6324025"/>
              <a:ext cx="513579" cy="664397"/>
            </a:xfrm>
            <a:prstGeom prst="rect">
              <a:avLst/>
            </a:prstGeom>
            <a:solidFill>
              <a:srgbClr val="22181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35/24/21</a:t>
              </a:r>
            </a:p>
          </p:txBody>
        </p:sp>
        <p:sp>
          <p:nvSpPr>
            <p:cNvPr id="66" name="矩形 13">
              <a:extLst>
                <a:ext uri="{FF2B5EF4-FFF2-40B4-BE49-F238E27FC236}">
                  <a16:creationId xmlns="" xmlns:a16="http://schemas.microsoft.com/office/drawing/2014/main" id="{966B3529-B594-884C-BED0-5887B34BBBB8}"/>
                </a:ext>
              </a:extLst>
            </p:cNvPr>
            <p:cNvSpPr/>
            <p:nvPr userDrawn="1"/>
          </p:nvSpPr>
          <p:spPr>
            <a:xfrm>
              <a:off x="5900626" y="6324025"/>
              <a:ext cx="513579" cy="664397"/>
            </a:xfrm>
            <a:prstGeom prst="rect">
              <a:avLst/>
            </a:prstGeom>
            <a:solidFill>
              <a:srgbClr val="59575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p>
            <a:p>
              <a:pPr algn="ctr">
                <a:lnSpc>
                  <a:spcPts val="620"/>
                </a:lnSpc>
              </a:pPr>
              <a:r>
                <a:rPr kumimoji="1" lang="en-US" altLang="zh-CN" sz="500" b="1" dirty="0">
                  <a:solidFill>
                    <a:srgbClr val="FFFFFF"/>
                  </a:solidFill>
                  <a:latin typeface="Arial" charset="0"/>
                  <a:ea typeface="Arial" charset="0"/>
                  <a:cs typeface="Arial" charset="0"/>
                </a:rPr>
                <a:t>89/87/87</a:t>
              </a:r>
            </a:p>
          </p:txBody>
        </p:sp>
        <p:sp>
          <p:nvSpPr>
            <p:cNvPr id="67" name="矩形 13">
              <a:extLst>
                <a:ext uri="{FF2B5EF4-FFF2-40B4-BE49-F238E27FC236}">
                  <a16:creationId xmlns="" xmlns:a16="http://schemas.microsoft.com/office/drawing/2014/main" id="{0B0545C9-147F-584F-80D2-EF13876D7D33}"/>
                </a:ext>
              </a:extLst>
            </p:cNvPr>
            <p:cNvSpPr/>
            <p:nvPr userDrawn="1"/>
          </p:nvSpPr>
          <p:spPr>
            <a:xfrm>
              <a:off x="6450318" y="6324025"/>
              <a:ext cx="513579" cy="664397"/>
            </a:xfrm>
            <a:prstGeom prst="rect">
              <a:avLst/>
            </a:prstGeom>
            <a:solidFill>
              <a:srgbClr val="88888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p>
            <a:p>
              <a:pPr algn="ctr">
                <a:lnSpc>
                  <a:spcPts val="620"/>
                </a:lnSpc>
              </a:pPr>
              <a:r>
                <a:rPr kumimoji="1" lang="en-US" altLang="zh-CN" sz="500" b="1" dirty="0">
                  <a:solidFill>
                    <a:srgbClr val="FFFFFF"/>
                  </a:solidFill>
                  <a:latin typeface="Arial" charset="0"/>
                  <a:ea typeface="Arial" charset="0"/>
                  <a:cs typeface="Arial" charset="0"/>
                </a:rPr>
                <a:t>137/137/</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137</a:t>
              </a:r>
            </a:p>
          </p:txBody>
        </p:sp>
        <p:sp>
          <p:nvSpPr>
            <p:cNvPr id="68" name="矩形 13">
              <a:extLst>
                <a:ext uri="{FF2B5EF4-FFF2-40B4-BE49-F238E27FC236}">
                  <a16:creationId xmlns="" xmlns:a16="http://schemas.microsoft.com/office/drawing/2014/main" id="{44FD0A0B-0D45-3340-A523-465AC24134BF}"/>
                </a:ext>
              </a:extLst>
            </p:cNvPr>
            <p:cNvSpPr/>
            <p:nvPr userDrawn="1"/>
          </p:nvSpPr>
          <p:spPr>
            <a:xfrm>
              <a:off x="6998296" y="6324025"/>
              <a:ext cx="513579" cy="664397"/>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p>
            <a:p>
              <a:pPr algn="ctr">
                <a:lnSpc>
                  <a:spcPts val="620"/>
                </a:lnSpc>
              </a:pPr>
              <a:r>
                <a:rPr kumimoji="1" lang="en-US" altLang="zh-CN" sz="500" b="1" dirty="0">
                  <a:solidFill>
                    <a:srgbClr val="FFFFFF"/>
                  </a:solidFill>
                  <a:latin typeface="Arial" charset="0"/>
                  <a:ea typeface="Arial" charset="0"/>
                  <a:cs typeface="Arial" charset="0"/>
                </a:rPr>
                <a:t>181/181/</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181</a:t>
              </a:r>
            </a:p>
          </p:txBody>
        </p:sp>
        <p:sp>
          <p:nvSpPr>
            <p:cNvPr id="69" name="矩形 13">
              <a:extLst>
                <a:ext uri="{FF2B5EF4-FFF2-40B4-BE49-F238E27FC236}">
                  <a16:creationId xmlns="" xmlns:a16="http://schemas.microsoft.com/office/drawing/2014/main" id="{2C404A07-276B-3648-BB25-4EDB5905448C}"/>
                </a:ext>
              </a:extLst>
            </p:cNvPr>
            <p:cNvSpPr/>
            <p:nvPr userDrawn="1"/>
          </p:nvSpPr>
          <p:spPr>
            <a:xfrm>
              <a:off x="7541580" y="6324025"/>
              <a:ext cx="513579" cy="664397"/>
            </a:xfrm>
            <a:prstGeom prst="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221/221/</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221</a:t>
              </a:r>
            </a:p>
          </p:txBody>
        </p:sp>
        <p:sp>
          <p:nvSpPr>
            <p:cNvPr id="70" name="矩形 13">
              <a:extLst>
                <a:ext uri="{FF2B5EF4-FFF2-40B4-BE49-F238E27FC236}">
                  <a16:creationId xmlns="" xmlns:a16="http://schemas.microsoft.com/office/drawing/2014/main" id="{72B0F29C-A346-8946-9B8E-8F1B9DFF7AD0}"/>
                </a:ext>
              </a:extLst>
            </p:cNvPr>
            <p:cNvSpPr/>
            <p:nvPr userDrawn="1"/>
          </p:nvSpPr>
          <p:spPr>
            <a:xfrm>
              <a:off x="8083608" y="6324025"/>
              <a:ext cx="513579" cy="664397"/>
            </a:xfrm>
            <a:prstGeom prst="rect">
              <a:avLst/>
            </a:prstGeom>
            <a:solidFill>
              <a:srgbClr val="FFFFFF"/>
            </a:solidFill>
            <a:ln w="6350">
              <a:solidFill>
                <a:srgbClr val="B5B5B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a:t>
              </a:r>
            </a:p>
            <a:p>
              <a:pPr algn="ctr">
                <a:lnSpc>
                  <a:spcPts val="620"/>
                </a:lnSpc>
              </a:pPr>
              <a:r>
                <a:rPr kumimoji="1" lang="en-US" altLang="zh-CN" sz="500" b="1" dirty="0">
                  <a:solidFill>
                    <a:srgbClr val="595757"/>
                  </a:solidFill>
                  <a:latin typeface="Arial" charset="0"/>
                  <a:ea typeface="Arial" charset="0"/>
                  <a:cs typeface="Arial" charset="0"/>
                </a:rPr>
                <a:t>255/255/</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255</a:t>
              </a:r>
            </a:p>
          </p:txBody>
        </p:sp>
      </p:grpSp>
    </p:spTree>
    <p:extLst>
      <p:ext uri="{BB962C8B-B14F-4D97-AF65-F5344CB8AC3E}">
        <p14:creationId xmlns:p14="http://schemas.microsoft.com/office/powerpoint/2010/main" val="3376951090"/>
      </p:ext>
    </p:extLst>
  </p:cSld>
  <p:clrMap bg1="lt1" tx1="dk1" bg2="lt2" tx2="dk2" accent1="accent1" accent2="accent2" accent3="accent3" accent4="accent4" accent5="accent5" accent6="accent6" hlink="hlink" folHlink="folHlink"/>
  <p:sldLayoutIdLst>
    <p:sldLayoutId id="2147483842"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baseline="0">
          <a:solidFill>
            <a:schemeClr val="tx1"/>
          </a:solidFill>
          <a:latin typeface="Huawei Sans" panose="020C0503030203020204" pitchFamily="34" charset="0"/>
          <a:ea typeface="方正兰亭黑简体" panose="02000000000000000000"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06" userDrawn="1">
          <p15:clr>
            <a:srgbClr val="F26B43"/>
          </p15:clr>
        </p15:guide>
        <p15:guide id="2" pos="574">
          <p15:clr>
            <a:srgbClr val="F26B43"/>
          </p15:clr>
        </p15:guide>
        <p15:guide id="3" orient="horz" pos="572">
          <p15:clr>
            <a:srgbClr val="F26B43"/>
          </p15:clr>
        </p15:guide>
        <p15:guide id="4" orient="horz" pos="1230">
          <p15:clr>
            <a:srgbClr val="F26B43"/>
          </p15:clr>
        </p15:guide>
        <p15:guide id="5" orient="horz" pos="2160">
          <p15:clr>
            <a:srgbClr val="F26B43"/>
          </p15:clr>
        </p15:guide>
        <p15:guide id="6"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BEBEB"/>
        </a:solidFill>
        <a:effectLst/>
      </p:bgPr>
    </p:bg>
    <p:spTree>
      <p:nvGrpSpPr>
        <p:cNvPr id="1" name=""/>
        <p:cNvGrpSpPr/>
        <p:nvPr/>
      </p:nvGrpSpPr>
      <p:grpSpPr>
        <a:xfrm>
          <a:off x="0" y="0"/>
          <a:ext cx="0" cy="0"/>
          <a:chOff x="0" y="0"/>
          <a:chExt cx="0" cy="0"/>
        </a:xfrm>
      </p:grpSpPr>
      <p:grpSp>
        <p:nvGrpSpPr>
          <p:cNvPr id="27" name="Group 87">
            <a:extLst>
              <a:ext uri="{FF2B5EF4-FFF2-40B4-BE49-F238E27FC236}">
                <a16:creationId xmlns="" xmlns:a16="http://schemas.microsoft.com/office/drawing/2014/main" id="{37333705-F8D6-2847-B3CB-F2FAB51E2A3B}"/>
              </a:ext>
            </a:extLst>
          </p:cNvPr>
          <p:cNvGrpSpPr>
            <a:grpSpLocks noChangeAspect="1"/>
          </p:cNvGrpSpPr>
          <p:nvPr userDrawn="1"/>
        </p:nvGrpSpPr>
        <p:grpSpPr>
          <a:xfrm>
            <a:off x="12290471" y="2625389"/>
            <a:ext cx="1963323" cy="4233515"/>
            <a:chOff x="5343885" y="-48857"/>
            <a:chExt cx="3263586" cy="7037279"/>
          </a:xfrm>
        </p:grpSpPr>
        <p:sp>
          <p:nvSpPr>
            <p:cNvPr id="28" name="矩形 13">
              <a:extLst>
                <a:ext uri="{FF2B5EF4-FFF2-40B4-BE49-F238E27FC236}">
                  <a16:creationId xmlns="" xmlns:a16="http://schemas.microsoft.com/office/drawing/2014/main" id="{B14DFA89-D483-CF47-82CC-DD86D7CAB09E}"/>
                </a:ext>
              </a:extLst>
            </p:cNvPr>
            <p:cNvSpPr/>
            <p:nvPr userDrawn="1"/>
          </p:nvSpPr>
          <p:spPr>
            <a:xfrm>
              <a:off x="5356401" y="1934171"/>
              <a:ext cx="791510" cy="664397"/>
            </a:xfrm>
            <a:prstGeom prst="rect">
              <a:avLst/>
            </a:prstGeom>
            <a:solidFill>
              <a:srgbClr val="C4005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RGB</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196/0/84</a:t>
              </a:r>
            </a:p>
          </p:txBody>
        </p:sp>
        <p:sp>
          <p:nvSpPr>
            <p:cNvPr id="29" name="文本框 15">
              <a:extLst>
                <a:ext uri="{FF2B5EF4-FFF2-40B4-BE49-F238E27FC236}">
                  <a16:creationId xmlns="" xmlns:a16="http://schemas.microsoft.com/office/drawing/2014/main" id="{8223ADA0-340A-794B-93B7-24AFF612A719}"/>
                </a:ext>
              </a:extLst>
            </p:cNvPr>
            <p:cNvSpPr txBox="1"/>
            <p:nvPr userDrawn="1"/>
          </p:nvSpPr>
          <p:spPr>
            <a:xfrm>
              <a:off x="5352723" y="1694497"/>
              <a:ext cx="1052647" cy="204645"/>
            </a:xfrm>
            <a:prstGeom prst="rect">
              <a:avLst/>
            </a:prstGeom>
            <a:noFill/>
          </p:spPr>
          <p:txBody>
            <a:bodyPr wrap="square" lIns="0" tIns="0" rIns="0" bIns="0" rtlCol="0" anchor="b" anchorCtr="0">
              <a:spAutoFit/>
            </a:bodyPr>
            <a:lstStyle/>
            <a:p>
              <a:pPr algn="l">
                <a:lnSpc>
                  <a:spcPct val="100000"/>
                </a:lnSpc>
              </a:pPr>
              <a:r>
                <a:rPr kumimoji="1" lang="zh-CN" altLang="en-US" sz="800" b="0" i="0" dirty="0">
                  <a:solidFill>
                    <a:schemeClr val="tx1"/>
                  </a:solidFill>
                  <a:latin typeface="Microsoft YaHei" panose="020B0503020204020204" pitchFamily="34" charset="-122"/>
                  <a:ea typeface="Microsoft YaHei" panose="020B0503020204020204" pitchFamily="34" charset="-122"/>
                </a:rPr>
                <a:t>公司辅助色</a:t>
              </a:r>
            </a:p>
          </p:txBody>
        </p:sp>
        <p:sp>
          <p:nvSpPr>
            <p:cNvPr id="30" name="矩形 13">
              <a:extLst>
                <a:ext uri="{FF2B5EF4-FFF2-40B4-BE49-F238E27FC236}">
                  <a16:creationId xmlns="" xmlns:a16="http://schemas.microsoft.com/office/drawing/2014/main" id="{5F63E0E3-4F22-7948-AB1A-40A84ECA92EC}"/>
                </a:ext>
              </a:extLst>
            </p:cNvPr>
            <p:cNvSpPr/>
            <p:nvPr userDrawn="1"/>
          </p:nvSpPr>
          <p:spPr>
            <a:xfrm>
              <a:off x="6184680" y="1934171"/>
              <a:ext cx="791510" cy="664397"/>
            </a:xfrm>
            <a:prstGeom prst="rect">
              <a:avLst/>
            </a:prstGeom>
            <a:solidFill>
              <a:srgbClr val="CB377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203/55/120</a:t>
              </a:r>
            </a:p>
          </p:txBody>
        </p:sp>
        <p:sp>
          <p:nvSpPr>
            <p:cNvPr id="31" name="矩形 13">
              <a:extLst>
                <a:ext uri="{FF2B5EF4-FFF2-40B4-BE49-F238E27FC236}">
                  <a16:creationId xmlns="" xmlns:a16="http://schemas.microsoft.com/office/drawing/2014/main" id="{29C4A3C6-7C7B-7140-8F73-591E9F49143F}"/>
                </a:ext>
              </a:extLst>
            </p:cNvPr>
            <p:cNvSpPr/>
            <p:nvPr userDrawn="1"/>
          </p:nvSpPr>
          <p:spPr>
            <a:xfrm>
              <a:off x="5356401" y="3403061"/>
              <a:ext cx="791510" cy="664397"/>
            </a:xfrm>
            <a:prstGeom prst="rect">
              <a:avLst/>
            </a:prstGeom>
            <a:solidFill>
              <a:srgbClr val="ED6D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237/109/0</a:t>
              </a:r>
            </a:p>
          </p:txBody>
        </p:sp>
        <p:sp>
          <p:nvSpPr>
            <p:cNvPr id="32" name="矩形 13">
              <a:extLst>
                <a:ext uri="{FF2B5EF4-FFF2-40B4-BE49-F238E27FC236}">
                  <a16:creationId xmlns="" xmlns:a16="http://schemas.microsoft.com/office/drawing/2014/main" id="{BE4C9A8D-46B0-5B40-BC47-DB6C4899227F}"/>
                </a:ext>
              </a:extLst>
            </p:cNvPr>
            <p:cNvSpPr/>
            <p:nvPr userDrawn="1"/>
          </p:nvSpPr>
          <p:spPr>
            <a:xfrm>
              <a:off x="6184680" y="2673360"/>
              <a:ext cx="791510" cy="664397"/>
            </a:xfrm>
            <a:prstGeom prst="rect">
              <a:avLst/>
            </a:prstGeom>
            <a:solidFill>
              <a:srgbClr val="99363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153/54/54</a:t>
              </a:r>
            </a:p>
          </p:txBody>
        </p:sp>
        <p:sp>
          <p:nvSpPr>
            <p:cNvPr id="33" name="矩形 13">
              <a:extLst>
                <a:ext uri="{FF2B5EF4-FFF2-40B4-BE49-F238E27FC236}">
                  <a16:creationId xmlns="" xmlns:a16="http://schemas.microsoft.com/office/drawing/2014/main" id="{612F2ED4-F7A4-9E48-95E1-8D07B3BBE962}"/>
                </a:ext>
              </a:extLst>
            </p:cNvPr>
            <p:cNvSpPr/>
            <p:nvPr userDrawn="1"/>
          </p:nvSpPr>
          <p:spPr>
            <a:xfrm>
              <a:off x="5356401" y="4866463"/>
              <a:ext cx="791510" cy="664397"/>
            </a:xfrm>
            <a:prstGeom prst="rect">
              <a:avLst/>
            </a:prstGeom>
            <a:solidFill>
              <a:srgbClr val="62B23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98/178/48</a:t>
              </a:r>
            </a:p>
          </p:txBody>
        </p:sp>
        <p:sp>
          <p:nvSpPr>
            <p:cNvPr id="34" name="矩形 13">
              <a:extLst>
                <a:ext uri="{FF2B5EF4-FFF2-40B4-BE49-F238E27FC236}">
                  <a16:creationId xmlns="" xmlns:a16="http://schemas.microsoft.com/office/drawing/2014/main" id="{A9E1D476-C288-8945-A68A-1F20C557294B}"/>
                </a:ext>
              </a:extLst>
            </p:cNvPr>
            <p:cNvSpPr/>
            <p:nvPr userDrawn="1"/>
          </p:nvSpPr>
          <p:spPr>
            <a:xfrm>
              <a:off x="6184680" y="3415851"/>
              <a:ext cx="791510" cy="664397"/>
            </a:xfrm>
            <a:prstGeom prst="rect">
              <a:avLst/>
            </a:prstGeom>
            <a:solidFill>
              <a:srgbClr val="F2894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242/137/68</a:t>
              </a:r>
              <a:endParaRPr kumimoji="1" lang="mr-IN" altLang="zh-CN" sz="500" b="1" dirty="0">
                <a:solidFill>
                  <a:srgbClr val="FFFFFF"/>
                </a:solidFill>
                <a:latin typeface="Arial" charset="0"/>
                <a:ea typeface="Arial" charset="0"/>
                <a:cs typeface="Arial" charset="0"/>
              </a:endParaRPr>
            </a:p>
          </p:txBody>
        </p:sp>
        <p:sp>
          <p:nvSpPr>
            <p:cNvPr id="35" name="矩形 13">
              <a:extLst>
                <a:ext uri="{FF2B5EF4-FFF2-40B4-BE49-F238E27FC236}">
                  <a16:creationId xmlns="" xmlns:a16="http://schemas.microsoft.com/office/drawing/2014/main" id="{42823EBB-E62E-F149-AC9A-09950051F283}"/>
                </a:ext>
              </a:extLst>
            </p:cNvPr>
            <p:cNvSpPr/>
            <p:nvPr userDrawn="1"/>
          </p:nvSpPr>
          <p:spPr>
            <a:xfrm>
              <a:off x="5353240" y="184963"/>
              <a:ext cx="791510" cy="664397"/>
            </a:xfrm>
            <a:prstGeom prst="rect">
              <a:avLst/>
            </a:prstGeom>
            <a:solidFill>
              <a:srgbClr val="C7000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PANTONE 185C</a:t>
              </a:r>
            </a:p>
            <a:p>
              <a:pPr algn="ctr">
                <a:lnSpc>
                  <a:spcPts val="620"/>
                </a:lnSpc>
                <a:spcBef>
                  <a:spcPts val="0"/>
                </a:spcBef>
              </a:pPr>
              <a:r>
                <a:rPr kumimoji="1" lang="en-US" altLang="zh-CN" sz="500" b="1" dirty="0">
                  <a:solidFill>
                    <a:schemeClr val="tx2"/>
                  </a:solidFill>
                  <a:latin typeface="Arial" charset="0"/>
                  <a:ea typeface="Arial" charset="0"/>
                  <a:cs typeface="Arial" charset="0"/>
                </a:rPr>
                <a:t>RGB </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199/0/11  </a:t>
              </a:r>
            </a:p>
          </p:txBody>
        </p:sp>
        <p:sp>
          <p:nvSpPr>
            <p:cNvPr id="36" name="文本框 15">
              <a:extLst>
                <a:ext uri="{FF2B5EF4-FFF2-40B4-BE49-F238E27FC236}">
                  <a16:creationId xmlns="" xmlns:a16="http://schemas.microsoft.com/office/drawing/2014/main" id="{EA01C299-6FF2-3642-AAEC-A1DF62D9C654}"/>
                </a:ext>
              </a:extLst>
            </p:cNvPr>
            <p:cNvSpPr txBox="1"/>
            <p:nvPr userDrawn="1"/>
          </p:nvSpPr>
          <p:spPr>
            <a:xfrm>
              <a:off x="5343885" y="-48857"/>
              <a:ext cx="726488" cy="204645"/>
            </a:xfrm>
            <a:prstGeom prst="rect">
              <a:avLst/>
            </a:prstGeom>
            <a:noFill/>
          </p:spPr>
          <p:txBody>
            <a:bodyPr wrap="square" lIns="0" tIns="0" rIns="0" bIns="0" rtlCol="0" anchor="b" anchorCtr="0">
              <a:spAutoFit/>
            </a:bodyPr>
            <a:lstStyle/>
            <a:p>
              <a:pPr algn="l">
                <a:lnSpc>
                  <a:spcPct val="100000"/>
                </a:lnSpc>
              </a:pPr>
              <a:r>
                <a:rPr kumimoji="1" lang="zh-CN" altLang="en-US" sz="800" b="0" i="0" dirty="0">
                  <a:solidFill>
                    <a:schemeClr val="tx1"/>
                  </a:solidFill>
                  <a:latin typeface="Microsoft YaHei" panose="020B0503020204020204" pitchFamily="34" charset="-122"/>
                  <a:ea typeface="Microsoft YaHei" panose="020B0503020204020204" pitchFamily="34" charset="-122"/>
                </a:rPr>
                <a:t>公司色</a:t>
              </a:r>
            </a:p>
          </p:txBody>
        </p:sp>
        <p:sp>
          <p:nvSpPr>
            <p:cNvPr id="37" name="矩形 13">
              <a:extLst>
                <a:ext uri="{FF2B5EF4-FFF2-40B4-BE49-F238E27FC236}">
                  <a16:creationId xmlns="" xmlns:a16="http://schemas.microsoft.com/office/drawing/2014/main" id="{B84AB502-165F-764A-9621-65CA8CBBEAEA}"/>
                </a:ext>
              </a:extLst>
            </p:cNvPr>
            <p:cNvSpPr/>
            <p:nvPr userDrawn="1"/>
          </p:nvSpPr>
          <p:spPr>
            <a:xfrm>
              <a:off x="5352600" y="918047"/>
              <a:ext cx="791510" cy="664397"/>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PANTONE 186C</a:t>
              </a:r>
            </a:p>
            <a:p>
              <a:pPr algn="ctr">
                <a:lnSpc>
                  <a:spcPts val="620"/>
                </a:lnSpc>
              </a:pPr>
              <a:r>
                <a:rPr kumimoji="1" lang="en-US" altLang="zh-CN" sz="500" b="1" dirty="0">
                  <a:solidFill>
                    <a:schemeClr val="tx2"/>
                  </a:solidFill>
                  <a:latin typeface="Arial" charset="0"/>
                  <a:ea typeface="Arial" charset="0"/>
                  <a:cs typeface="Arial" charset="0"/>
                </a:rPr>
                <a:t>RGB</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200/16/46  </a:t>
              </a:r>
            </a:p>
          </p:txBody>
        </p:sp>
        <p:sp>
          <p:nvSpPr>
            <p:cNvPr id="38" name="矩形 13">
              <a:extLst>
                <a:ext uri="{FF2B5EF4-FFF2-40B4-BE49-F238E27FC236}">
                  <a16:creationId xmlns="" xmlns:a16="http://schemas.microsoft.com/office/drawing/2014/main" id="{CB8870E8-3E95-764C-B621-A168E194CC7A}"/>
                </a:ext>
              </a:extLst>
            </p:cNvPr>
            <p:cNvSpPr/>
            <p:nvPr userDrawn="1"/>
          </p:nvSpPr>
          <p:spPr>
            <a:xfrm>
              <a:off x="5354164" y="2665974"/>
              <a:ext cx="791510" cy="664397"/>
            </a:xfrm>
            <a:prstGeom prst="rect">
              <a:avLst/>
            </a:prstGeom>
            <a:solidFill>
              <a:srgbClr val="7F000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127/0/1</a:t>
              </a:r>
            </a:p>
          </p:txBody>
        </p:sp>
        <p:sp>
          <p:nvSpPr>
            <p:cNvPr id="39" name="矩形 13">
              <a:extLst>
                <a:ext uri="{FF2B5EF4-FFF2-40B4-BE49-F238E27FC236}">
                  <a16:creationId xmlns="" xmlns:a16="http://schemas.microsoft.com/office/drawing/2014/main" id="{356EF69A-1936-544F-A95F-0664F4E186D5}"/>
                </a:ext>
              </a:extLst>
            </p:cNvPr>
            <p:cNvSpPr/>
            <p:nvPr userDrawn="1"/>
          </p:nvSpPr>
          <p:spPr>
            <a:xfrm>
              <a:off x="5354164" y="4134866"/>
              <a:ext cx="791510" cy="664397"/>
            </a:xfrm>
            <a:prstGeom prst="rect">
              <a:avLst/>
            </a:prstGeom>
            <a:solidFill>
              <a:srgbClr val="FCC8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52/200/0</a:t>
              </a:r>
            </a:p>
          </p:txBody>
        </p:sp>
        <p:sp>
          <p:nvSpPr>
            <p:cNvPr id="40" name="矩形 13">
              <a:extLst>
                <a:ext uri="{FF2B5EF4-FFF2-40B4-BE49-F238E27FC236}">
                  <a16:creationId xmlns="" xmlns:a16="http://schemas.microsoft.com/office/drawing/2014/main" id="{03EBAB43-95A5-1C4A-8458-B86EB3D51FCA}"/>
                </a:ext>
              </a:extLst>
            </p:cNvPr>
            <p:cNvSpPr/>
            <p:nvPr userDrawn="1"/>
          </p:nvSpPr>
          <p:spPr>
            <a:xfrm>
              <a:off x="5354164" y="5596166"/>
              <a:ext cx="791510" cy="664397"/>
            </a:xfrm>
            <a:prstGeom prst="rect">
              <a:avLst/>
            </a:prstGeom>
            <a:solidFill>
              <a:srgbClr val="30B5C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48/181/197</a:t>
              </a:r>
            </a:p>
          </p:txBody>
        </p:sp>
        <p:sp>
          <p:nvSpPr>
            <p:cNvPr id="41" name="矩形 13">
              <a:extLst>
                <a:ext uri="{FF2B5EF4-FFF2-40B4-BE49-F238E27FC236}">
                  <a16:creationId xmlns="" xmlns:a16="http://schemas.microsoft.com/office/drawing/2014/main" id="{371A8520-F934-304C-B57F-B49F768694E2}"/>
                </a:ext>
              </a:extLst>
            </p:cNvPr>
            <p:cNvSpPr/>
            <p:nvPr userDrawn="1"/>
          </p:nvSpPr>
          <p:spPr>
            <a:xfrm>
              <a:off x="6194511" y="4866463"/>
              <a:ext cx="791510" cy="664397"/>
            </a:xfrm>
            <a:prstGeom prst="rect">
              <a:avLst/>
            </a:prstGeom>
            <a:solidFill>
              <a:srgbClr val="81C15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129/193/95</a:t>
              </a:r>
            </a:p>
          </p:txBody>
        </p:sp>
        <p:sp>
          <p:nvSpPr>
            <p:cNvPr id="42" name="矩形 13">
              <a:extLst>
                <a:ext uri="{FF2B5EF4-FFF2-40B4-BE49-F238E27FC236}">
                  <a16:creationId xmlns="" xmlns:a16="http://schemas.microsoft.com/office/drawing/2014/main" id="{B83004D7-279B-C14E-9FCF-870FA1B74FDF}"/>
                </a:ext>
              </a:extLst>
            </p:cNvPr>
            <p:cNvSpPr/>
            <p:nvPr userDrawn="1"/>
          </p:nvSpPr>
          <p:spPr>
            <a:xfrm>
              <a:off x="6192274" y="4134866"/>
              <a:ext cx="791510" cy="664397"/>
            </a:xfrm>
            <a:prstGeom prst="rect">
              <a:avLst/>
            </a:prstGeom>
            <a:solidFill>
              <a:srgbClr val="FDD35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253/211/81</a:t>
              </a:r>
            </a:p>
          </p:txBody>
        </p:sp>
        <p:sp>
          <p:nvSpPr>
            <p:cNvPr id="43" name="矩形 13">
              <a:extLst>
                <a:ext uri="{FF2B5EF4-FFF2-40B4-BE49-F238E27FC236}">
                  <a16:creationId xmlns="" xmlns:a16="http://schemas.microsoft.com/office/drawing/2014/main" id="{99635968-4E69-CC41-9D78-6DF253FE3035}"/>
                </a:ext>
              </a:extLst>
            </p:cNvPr>
            <p:cNvSpPr/>
            <p:nvPr userDrawn="1"/>
          </p:nvSpPr>
          <p:spPr>
            <a:xfrm>
              <a:off x="6192274" y="5596166"/>
              <a:ext cx="791510" cy="664397"/>
            </a:xfrm>
            <a:prstGeom prst="rect">
              <a:avLst/>
            </a:prstGeom>
            <a:solidFill>
              <a:srgbClr val="56C4D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86/196/210</a:t>
              </a:r>
            </a:p>
          </p:txBody>
        </p:sp>
        <p:sp>
          <p:nvSpPr>
            <p:cNvPr id="44" name="矩形 13">
              <a:extLst>
                <a:ext uri="{FF2B5EF4-FFF2-40B4-BE49-F238E27FC236}">
                  <a16:creationId xmlns="" xmlns:a16="http://schemas.microsoft.com/office/drawing/2014/main" id="{BDBE4949-07B7-F046-AD95-68E4B0C11CCD}"/>
                </a:ext>
              </a:extLst>
            </p:cNvPr>
            <p:cNvSpPr/>
            <p:nvPr/>
          </p:nvSpPr>
          <p:spPr>
            <a:xfrm>
              <a:off x="6186245" y="184963"/>
              <a:ext cx="791510" cy="664397"/>
            </a:xfrm>
            <a:prstGeom prst="rect">
              <a:avLst/>
            </a:prstGeom>
            <a:solidFill>
              <a:srgbClr val="D3394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211/57/65</a:t>
              </a:r>
            </a:p>
          </p:txBody>
        </p:sp>
        <p:sp>
          <p:nvSpPr>
            <p:cNvPr id="65" name="矩形 13">
              <a:extLst>
                <a:ext uri="{FF2B5EF4-FFF2-40B4-BE49-F238E27FC236}">
                  <a16:creationId xmlns="" xmlns:a16="http://schemas.microsoft.com/office/drawing/2014/main" id="{AA9F9E00-6A31-F14B-A2E4-79908835FD14}"/>
                </a:ext>
              </a:extLst>
            </p:cNvPr>
            <p:cNvSpPr/>
            <p:nvPr/>
          </p:nvSpPr>
          <p:spPr>
            <a:xfrm>
              <a:off x="6185604" y="918047"/>
              <a:ext cx="791510" cy="664397"/>
            </a:xfrm>
            <a:prstGeom prst="rect">
              <a:avLst/>
            </a:prstGeom>
            <a:solidFill>
              <a:srgbClr val="D3385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p>
            <a:p>
              <a:pPr algn="ctr">
                <a:lnSpc>
                  <a:spcPts val="620"/>
                </a:lnSpc>
              </a:pPr>
              <a:r>
                <a:rPr kumimoji="1" lang="en-US" altLang="zh-CN" sz="500" b="1" dirty="0">
                  <a:solidFill>
                    <a:srgbClr val="FFFFFF"/>
                  </a:solidFill>
                  <a:latin typeface="Arial" charset="0"/>
                  <a:ea typeface="Arial" charset="0"/>
                  <a:cs typeface="Arial" charset="0"/>
                </a:rPr>
                <a:t>211/56/89</a:t>
              </a:r>
            </a:p>
          </p:txBody>
        </p:sp>
        <p:sp>
          <p:nvSpPr>
            <p:cNvPr id="66" name="矩形 13">
              <a:extLst>
                <a:ext uri="{FF2B5EF4-FFF2-40B4-BE49-F238E27FC236}">
                  <a16:creationId xmlns="" xmlns:a16="http://schemas.microsoft.com/office/drawing/2014/main" id="{38715A31-485E-B744-B409-43F9F04B48F7}"/>
                </a:ext>
              </a:extLst>
            </p:cNvPr>
            <p:cNvSpPr/>
            <p:nvPr/>
          </p:nvSpPr>
          <p:spPr>
            <a:xfrm>
              <a:off x="6996262" y="1934171"/>
              <a:ext cx="791510" cy="664397"/>
            </a:xfrm>
            <a:prstGeom prst="rect">
              <a:avLst/>
            </a:prstGeom>
            <a:solidFill>
              <a:srgbClr val="DD80AA"/>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221/128/170</a:t>
              </a:r>
            </a:p>
          </p:txBody>
        </p:sp>
        <p:sp>
          <p:nvSpPr>
            <p:cNvPr id="67" name="矩形 13">
              <a:extLst>
                <a:ext uri="{FF2B5EF4-FFF2-40B4-BE49-F238E27FC236}">
                  <a16:creationId xmlns="" xmlns:a16="http://schemas.microsoft.com/office/drawing/2014/main" id="{4AE1609B-25DD-2C4A-B05B-D18ADBC39C71}"/>
                </a:ext>
              </a:extLst>
            </p:cNvPr>
            <p:cNvSpPr/>
            <p:nvPr/>
          </p:nvSpPr>
          <p:spPr>
            <a:xfrm>
              <a:off x="6996262" y="2673360"/>
              <a:ext cx="791510" cy="664397"/>
            </a:xfrm>
            <a:prstGeom prst="rect">
              <a:avLst/>
            </a:prstGeom>
            <a:solidFill>
              <a:srgbClr val="BF808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595757"/>
                  </a:solidFill>
                  <a:latin typeface="Arial" charset="0"/>
                  <a:ea typeface="Arial" charset="0"/>
                  <a:cs typeface="Arial" charset="0"/>
                </a:rPr>
                <a:t>RGB 191/128/130</a:t>
              </a:r>
            </a:p>
          </p:txBody>
        </p:sp>
        <p:sp>
          <p:nvSpPr>
            <p:cNvPr id="68" name="矩形 13">
              <a:extLst>
                <a:ext uri="{FF2B5EF4-FFF2-40B4-BE49-F238E27FC236}">
                  <a16:creationId xmlns="" xmlns:a16="http://schemas.microsoft.com/office/drawing/2014/main" id="{ECE90F9F-DBBC-0B49-A42C-8B62397E473E}"/>
                </a:ext>
              </a:extLst>
            </p:cNvPr>
            <p:cNvSpPr/>
            <p:nvPr/>
          </p:nvSpPr>
          <p:spPr>
            <a:xfrm>
              <a:off x="6996262" y="3415851"/>
              <a:ext cx="791510" cy="664397"/>
            </a:xfrm>
            <a:prstGeom prst="rect">
              <a:avLst/>
            </a:prstGeom>
            <a:solidFill>
              <a:srgbClr val="F6B78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246/183/140</a:t>
              </a:r>
              <a:endParaRPr kumimoji="1" lang="mr-IN" altLang="zh-CN" sz="500" b="1" dirty="0">
                <a:solidFill>
                  <a:srgbClr val="595757"/>
                </a:solidFill>
                <a:latin typeface="Arial" charset="0"/>
                <a:ea typeface="Arial" charset="0"/>
                <a:cs typeface="Arial" charset="0"/>
              </a:endParaRPr>
            </a:p>
          </p:txBody>
        </p:sp>
        <p:sp>
          <p:nvSpPr>
            <p:cNvPr id="69" name="矩形 13">
              <a:extLst>
                <a:ext uri="{FF2B5EF4-FFF2-40B4-BE49-F238E27FC236}">
                  <a16:creationId xmlns="" xmlns:a16="http://schemas.microsoft.com/office/drawing/2014/main" id="{D5B387BA-F8B8-B54E-966E-F24E271747C4}"/>
                </a:ext>
              </a:extLst>
            </p:cNvPr>
            <p:cNvSpPr/>
            <p:nvPr/>
          </p:nvSpPr>
          <p:spPr>
            <a:xfrm>
              <a:off x="7006093" y="4866463"/>
              <a:ext cx="791510" cy="664397"/>
            </a:xfrm>
            <a:prstGeom prst="rect">
              <a:avLst/>
            </a:prstGeom>
            <a:solidFill>
              <a:srgbClr val="AFD89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176/216/156</a:t>
              </a:r>
            </a:p>
          </p:txBody>
        </p:sp>
        <p:sp>
          <p:nvSpPr>
            <p:cNvPr id="70" name="矩形 13">
              <a:extLst>
                <a:ext uri="{FF2B5EF4-FFF2-40B4-BE49-F238E27FC236}">
                  <a16:creationId xmlns="" xmlns:a16="http://schemas.microsoft.com/office/drawing/2014/main" id="{E6C9B99E-8C1C-2B49-B82E-3C754B8E5C02}"/>
                </a:ext>
              </a:extLst>
            </p:cNvPr>
            <p:cNvSpPr/>
            <p:nvPr/>
          </p:nvSpPr>
          <p:spPr>
            <a:xfrm>
              <a:off x="7003856" y="4134866"/>
              <a:ext cx="791510" cy="664397"/>
            </a:xfrm>
            <a:prstGeom prst="rect">
              <a:avLst/>
            </a:prstGeom>
            <a:solidFill>
              <a:srgbClr val="FDE39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253/227/181</a:t>
              </a:r>
            </a:p>
          </p:txBody>
        </p:sp>
        <p:sp>
          <p:nvSpPr>
            <p:cNvPr id="71" name="矩形 13">
              <a:extLst>
                <a:ext uri="{FF2B5EF4-FFF2-40B4-BE49-F238E27FC236}">
                  <a16:creationId xmlns="" xmlns:a16="http://schemas.microsoft.com/office/drawing/2014/main" id="{0106BFA2-9DE1-3A42-A6C6-69BCE0FA34F4}"/>
                </a:ext>
              </a:extLst>
            </p:cNvPr>
            <p:cNvSpPr/>
            <p:nvPr/>
          </p:nvSpPr>
          <p:spPr>
            <a:xfrm>
              <a:off x="7003856" y="5596166"/>
              <a:ext cx="791510" cy="664397"/>
            </a:xfrm>
            <a:prstGeom prst="rect">
              <a:avLst/>
            </a:prstGeom>
            <a:solidFill>
              <a:srgbClr val="94DAE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148/218/226</a:t>
              </a:r>
            </a:p>
          </p:txBody>
        </p:sp>
        <p:sp>
          <p:nvSpPr>
            <p:cNvPr id="72" name="矩形 13">
              <a:extLst>
                <a:ext uri="{FF2B5EF4-FFF2-40B4-BE49-F238E27FC236}">
                  <a16:creationId xmlns="" xmlns:a16="http://schemas.microsoft.com/office/drawing/2014/main" id="{F760C1C5-4342-C346-A7D2-D101978EDF66}"/>
                </a:ext>
              </a:extLst>
            </p:cNvPr>
            <p:cNvSpPr/>
            <p:nvPr/>
          </p:nvSpPr>
          <p:spPr>
            <a:xfrm>
              <a:off x="6997826" y="184963"/>
              <a:ext cx="791510" cy="664397"/>
            </a:xfrm>
            <a:prstGeom prst="rect">
              <a:avLst/>
            </a:prstGeom>
            <a:solidFill>
              <a:srgbClr val="E2818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226/129/137</a:t>
              </a:r>
            </a:p>
          </p:txBody>
        </p:sp>
        <p:sp>
          <p:nvSpPr>
            <p:cNvPr id="73" name="矩形 13">
              <a:extLst>
                <a:ext uri="{FF2B5EF4-FFF2-40B4-BE49-F238E27FC236}">
                  <a16:creationId xmlns="" xmlns:a16="http://schemas.microsoft.com/office/drawing/2014/main" id="{5BB50A4A-0B64-7E4C-824C-1EBCA1A992CF}"/>
                </a:ext>
              </a:extLst>
            </p:cNvPr>
            <p:cNvSpPr/>
            <p:nvPr/>
          </p:nvSpPr>
          <p:spPr>
            <a:xfrm>
              <a:off x="6997185" y="918047"/>
              <a:ext cx="791510" cy="664397"/>
            </a:xfrm>
            <a:prstGeom prst="rect">
              <a:avLst/>
            </a:prstGeom>
            <a:solidFill>
              <a:srgbClr val="E2819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226/129/152</a:t>
              </a:r>
            </a:p>
          </p:txBody>
        </p:sp>
        <p:sp>
          <p:nvSpPr>
            <p:cNvPr id="74" name="矩形 13">
              <a:extLst>
                <a:ext uri="{FF2B5EF4-FFF2-40B4-BE49-F238E27FC236}">
                  <a16:creationId xmlns="" xmlns:a16="http://schemas.microsoft.com/office/drawing/2014/main" id="{756A7E25-6C44-8A44-A8C5-61D19BC9EDAF}"/>
                </a:ext>
              </a:extLst>
            </p:cNvPr>
            <p:cNvSpPr/>
            <p:nvPr userDrawn="1"/>
          </p:nvSpPr>
          <p:spPr>
            <a:xfrm>
              <a:off x="7806130" y="1934171"/>
              <a:ext cx="791510" cy="664397"/>
            </a:xfrm>
            <a:prstGeom prst="rect">
              <a:avLst/>
            </a:prstGeom>
            <a:solidFill>
              <a:srgbClr val="EBB3C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235/179/204</a:t>
              </a:r>
            </a:p>
          </p:txBody>
        </p:sp>
        <p:sp>
          <p:nvSpPr>
            <p:cNvPr id="75" name="矩形 13">
              <a:extLst>
                <a:ext uri="{FF2B5EF4-FFF2-40B4-BE49-F238E27FC236}">
                  <a16:creationId xmlns="" xmlns:a16="http://schemas.microsoft.com/office/drawing/2014/main" id="{96588389-39CD-DF4E-B9AC-92091E25724E}"/>
                </a:ext>
              </a:extLst>
            </p:cNvPr>
            <p:cNvSpPr/>
            <p:nvPr/>
          </p:nvSpPr>
          <p:spPr>
            <a:xfrm>
              <a:off x="7806130" y="2673360"/>
              <a:ext cx="791510" cy="664397"/>
            </a:xfrm>
            <a:prstGeom prst="rect">
              <a:avLst/>
            </a:prstGeom>
            <a:solidFill>
              <a:srgbClr val="D8B3B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595757"/>
                  </a:solidFill>
                  <a:latin typeface="Arial" charset="0"/>
                  <a:ea typeface="Arial" charset="0"/>
                  <a:cs typeface="Arial" charset="0"/>
                </a:rPr>
                <a:t>RGB 216/179/179</a:t>
              </a:r>
            </a:p>
          </p:txBody>
        </p:sp>
        <p:sp>
          <p:nvSpPr>
            <p:cNvPr id="76" name="矩形 13">
              <a:extLst>
                <a:ext uri="{FF2B5EF4-FFF2-40B4-BE49-F238E27FC236}">
                  <a16:creationId xmlns="" xmlns:a16="http://schemas.microsoft.com/office/drawing/2014/main" id="{20725C9F-31AE-DB44-B70A-B4ECDEC0BC00}"/>
                </a:ext>
              </a:extLst>
            </p:cNvPr>
            <p:cNvSpPr/>
            <p:nvPr/>
          </p:nvSpPr>
          <p:spPr>
            <a:xfrm>
              <a:off x="7806130" y="3415851"/>
              <a:ext cx="791510" cy="664397"/>
            </a:xfrm>
            <a:prstGeom prst="rect">
              <a:avLst/>
            </a:prstGeom>
            <a:solidFill>
              <a:srgbClr val="FAD3B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250/211/187</a:t>
              </a:r>
              <a:endParaRPr kumimoji="1" lang="mr-IN" altLang="zh-CN" sz="500" b="1" dirty="0">
                <a:solidFill>
                  <a:srgbClr val="595757"/>
                </a:solidFill>
                <a:latin typeface="Arial" charset="0"/>
                <a:ea typeface="Arial" charset="0"/>
                <a:cs typeface="Arial" charset="0"/>
              </a:endParaRPr>
            </a:p>
          </p:txBody>
        </p:sp>
        <p:sp>
          <p:nvSpPr>
            <p:cNvPr id="77" name="矩形 13">
              <a:extLst>
                <a:ext uri="{FF2B5EF4-FFF2-40B4-BE49-F238E27FC236}">
                  <a16:creationId xmlns="" xmlns:a16="http://schemas.microsoft.com/office/drawing/2014/main" id="{AC5BCC27-B68D-0743-8E0B-E25F8D01C3A4}"/>
                </a:ext>
              </a:extLst>
            </p:cNvPr>
            <p:cNvSpPr/>
            <p:nvPr/>
          </p:nvSpPr>
          <p:spPr>
            <a:xfrm>
              <a:off x="7815961" y="4866463"/>
              <a:ext cx="791510" cy="664397"/>
            </a:xfrm>
            <a:prstGeom prst="rect">
              <a:avLst/>
            </a:prstGeom>
            <a:solidFill>
              <a:srgbClr val="D0E8C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208/232/196</a:t>
              </a:r>
            </a:p>
          </p:txBody>
        </p:sp>
        <p:sp>
          <p:nvSpPr>
            <p:cNvPr id="78" name="矩形 13">
              <a:extLst>
                <a:ext uri="{FF2B5EF4-FFF2-40B4-BE49-F238E27FC236}">
                  <a16:creationId xmlns="" xmlns:a16="http://schemas.microsoft.com/office/drawing/2014/main" id="{51C2E83A-C975-6945-B2FD-5B22BBB53DB7}"/>
                </a:ext>
              </a:extLst>
            </p:cNvPr>
            <p:cNvSpPr/>
            <p:nvPr/>
          </p:nvSpPr>
          <p:spPr>
            <a:xfrm>
              <a:off x="7813724" y="4134866"/>
              <a:ext cx="791510" cy="664397"/>
            </a:xfrm>
            <a:prstGeom prst="rect">
              <a:avLst/>
            </a:prstGeom>
            <a:solidFill>
              <a:srgbClr val="FEEEC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254/238/193</a:t>
              </a:r>
            </a:p>
          </p:txBody>
        </p:sp>
        <p:sp>
          <p:nvSpPr>
            <p:cNvPr id="79" name="矩形 13">
              <a:extLst>
                <a:ext uri="{FF2B5EF4-FFF2-40B4-BE49-F238E27FC236}">
                  <a16:creationId xmlns="" xmlns:a16="http://schemas.microsoft.com/office/drawing/2014/main" id="{BEE9A95F-6965-354F-A2C7-2E8C81DDA52F}"/>
                </a:ext>
              </a:extLst>
            </p:cNvPr>
            <p:cNvSpPr/>
            <p:nvPr/>
          </p:nvSpPr>
          <p:spPr>
            <a:xfrm>
              <a:off x="7813724" y="5596166"/>
              <a:ext cx="791510" cy="664397"/>
            </a:xfrm>
            <a:prstGeom prst="rect">
              <a:avLst/>
            </a:prstGeom>
            <a:solidFill>
              <a:srgbClr val="BEE9E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190/23/238</a:t>
              </a:r>
            </a:p>
          </p:txBody>
        </p:sp>
        <p:sp>
          <p:nvSpPr>
            <p:cNvPr id="80" name="矩形 13">
              <a:extLst>
                <a:ext uri="{FF2B5EF4-FFF2-40B4-BE49-F238E27FC236}">
                  <a16:creationId xmlns="" xmlns:a16="http://schemas.microsoft.com/office/drawing/2014/main" id="{509164EB-3DC4-7A4F-9E7C-06EBC981CD0A}"/>
                </a:ext>
              </a:extLst>
            </p:cNvPr>
            <p:cNvSpPr/>
            <p:nvPr/>
          </p:nvSpPr>
          <p:spPr>
            <a:xfrm>
              <a:off x="7807694" y="184963"/>
              <a:ext cx="791510" cy="664397"/>
            </a:xfrm>
            <a:prstGeom prst="rect">
              <a:avLst/>
            </a:prstGeom>
            <a:solidFill>
              <a:srgbClr val="EEB3B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239/178/184</a:t>
              </a:r>
            </a:p>
          </p:txBody>
        </p:sp>
        <p:sp>
          <p:nvSpPr>
            <p:cNvPr id="81" name="矩形 13">
              <a:extLst>
                <a:ext uri="{FF2B5EF4-FFF2-40B4-BE49-F238E27FC236}">
                  <a16:creationId xmlns="" xmlns:a16="http://schemas.microsoft.com/office/drawing/2014/main" id="{667867DD-D3E6-3040-A7B5-39345C0CE2E3}"/>
                </a:ext>
              </a:extLst>
            </p:cNvPr>
            <p:cNvSpPr/>
            <p:nvPr/>
          </p:nvSpPr>
          <p:spPr>
            <a:xfrm>
              <a:off x="7807054" y="918047"/>
              <a:ext cx="791510" cy="664397"/>
            </a:xfrm>
            <a:prstGeom prst="rect">
              <a:avLst/>
            </a:prstGeom>
            <a:solidFill>
              <a:srgbClr val="EEB3C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238/179/193</a:t>
              </a:r>
            </a:p>
          </p:txBody>
        </p:sp>
        <p:sp>
          <p:nvSpPr>
            <p:cNvPr id="82" name="矩形 13">
              <a:extLst>
                <a:ext uri="{FF2B5EF4-FFF2-40B4-BE49-F238E27FC236}">
                  <a16:creationId xmlns="" xmlns:a16="http://schemas.microsoft.com/office/drawing/2014/main" id="{9EE10597-3782-AB46-8453-89FA049C6C46}"/>
                </a:ext>
              </a:extLst>
            </p:cNvPr>
            <p:cNvSpPr/>
            <p:nvPr userDrawn="1"/>
          </p:nvSpPr>
          <p:spPr>
            <a:xfrm>
              <a:off x="5354169" y="6324025"/>
              <a:ext cx="513579" cy="664397"/>
            </a:xfrm>
            <a:prstGeom prst="rect">
              <a:avLst/>
            </a:prstGeom>
            <a:solidFill>
              <a:srgbClr val="22181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35/24/21</a:t>
              </a:r>
            </a:p>
          </p:txBody>
        </p:sp>
        <p:sp>
          <p:nvSpPr>
            <p:cNvPr id="83" name="矩形 13">
              <a:extLst>
                <a:ext uri="{FF2B5EF4-FFF2-40B4-BE49-F238E27FC236}">
                  <a16:creationId xmlns="" xmlns:a16="http://schemas.microsoft.com/office/drawing/2014/main" id="{966B3529-B594-884C-BED0-5887B34BBBB8}"/>
                </a:ext>
              </a:extLst>
            </p:cNvPr>
            <p:cNvSpPr/>
            <p:nvPr userDrawn="1"/>
          </p:nvSpPr>
          <p:spPr>
            <a:xfrm>
              <a:off x="5900626" y="6324025"/>
              <a:ext cx="513579" cy="664397"/>
            </a:xfrm>
            <a:prstGeom prst="rect">
              <a:avLst/>
            </a:prstGeom>
            <a:solidFill>
              <a:srgbClr val="59575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p>
            <a:p>
              <a:pPr algn="ctr">
                <a:lnSpc>
                  <a:spcPts val="620"/>
                </a:lnSpc>
              </a:pPr>
              <a:r>
                <a:rPr kumimoji="1" lang="en-US" altLang="zh-CN" sz="500" b="1" dirty="0">
                  <a:solidFill>
                    <a:srgbClr val="FFFFFF"/>
                  </a:solidFill>
                  <a:latin typeface="Arial" charset="0"/>
                  <a:ea typeface="Arial" charset="0"/>
                  <a:cs typeface="Arial" charset="0"/>
                </a:rPr>
                <a:t>89/87/87</a:t>
              </a:r>
            </a:p>
          </p:txBody>
        </p:sp>
        <p:sp>
          <p:nvSpPr>
            <p:cNvPr id="84" name="矩形 13">
              <a:extLst>
                <a:ext uri="{FF2B5EF4-FFF2-40B4-BE49-F238E27FC236}">
                  <a16:creationId xmlns="" xmlns:a16="http://schemas.microsoft.com/office/drawing/2014/main" id="{0B0545C9-147F-584F-80D2-EF13876D7D33}"/>
                </a:ext>
              </a:extLst>
            </p:cNvPr>
            <p:cNvSpPr/>
            <p:nvPr userDrawn="1"/>
          </p:nvSpPr>
          <p:spPr>
            <a:xfrm>
              <a:off x="6450318" y="6324025"/>
              <a:ext cx="513579" cy="664397"/>
            </a:xfrm>
            <a:prstGeom prst="rect">
              <a:avLst/>
            </a:prstGeom>
            <a:solidFill>
              <a:srgbClr val="88888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p>
            <a:p>
              <a:pPr algn="ctr">
                <a:lnSpc>
                  <a:spcPts val="620"/>
                </a:lnSpc>
              </a:pPr>
              <a:r>
                <a:rPr kumimoji="1" lang="en-US" altLang="zh-CN" sz="500" b="1" dirty="0">
                  <a:solidFill>
                    <a:srgbClr val="FFFFFF"/>
                  </a:solidFill>
                  <a:latin typeface="Arial" charset="0"/>
                  <a:ea typeface="Arial" charset="0"/>
                  <a:cs typeface="Arial" charset="0"/>
                </a:rPr>
                <a:t>137/137/</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137</a:t>
              </a:r>
            </a:p>
          </p:txBody>
        </p:sp>
        <p:sp>
          <p:nvSpPr>
            <p:cNvPr id="85" name="矩形 13">
              <a:extLst>
                <a:ext uri="{FF2B5EF4-FFF2-40B4-BE49-F238E27FC236}">
                  <a16:creationId xmlns="" xmlns:a16="http://schemas.microsoft.com/office/drawing/2014/main" id="{44FD0A0B-0D45-3340-A523-465AC24134BF}"/>
                </a:ext>
              </a:extLst>
            </p:cNvPr>
            <p:cNvSpPr/>
            <p:nvPr userDrawn="1"/>
          </p:nvSpPr>
          <p:spPr>
            <a:xfrm>
              <a:off x="6998296" y="6324025"/>
              <a:ext cx="513579" cy="664397"/>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p>
            <a:p>
              <a:pPr algn="ctr">
                <a:lnSpc>
                  <a:spcPts val="620"/>
                </a:lnSpc>
              </a:pPr>
              <a:r>
                <a:rPr kumimoji="1" lang="en-US" altLang="zh-CN" sz="500" b="1" dirty="0">
                  <a:solidFill>
                    <a:srgbClr val="FFFFFF"/>
                  </a:solidFill>
                  <a:latin typeface="Arial" charset="0"/>
                  <a:ea typeface="Arial" charset="0"/>
                  <a:cs typeface="Arial" charset="0"/>
                </a:rPr>
                <a:t>181/181/</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181</a:t>
              </a:r>
            </a:p>
          </p:txBody>
        </p:sp>
        <p:sp>
          <p:nvSpPr>
            <p:cNvPr id="86" name="矩形 13">
              <a:extLst>
                <a:ext uri="{FF2B5EF4-FFF2-40B4-BE49-F238E27FC236}">
                  <a16:creationId xmlns="" xmlns:a16="http://schemas.microsoft.com/office/drawing/2014/main" id="{2C404A07-276B-3648-BB25-4EDB5905448C}"/>
                </a:ext>
              </a:extLst>
            </p:cNvPr>
            <p:cNvSpPr/>
            <p:nvPr userDrawn="1"/>
          </p:nvSpPr>
          <p:spPr>
            <a:xfrm>
              <a:off x="7541580" y="6324025"/>
              <a:ext cx="513579" cy="664397"/>
            </a:xfrm>
            <a:prstGeom prst="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221/221/</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221</a:t>
              </a:r>
            </a:p>
          </p:txBody>
        </p:sp>
        <p:sp>
          <p:nvSpPr>
            <p:cNvPr id="87" name="矩形 13">
              <a:extLst>
                <a:ext uri="{FF2B5EF4-FFF2-40B4-BE49-F238E27FC236}">
                  <a16:creationId xmlns="" xmlns:a16="http://schemas.microsoft.com/office/drawing/2014/main" id="{72B0F29C-A346-8946-9B8E-8F1B9DFF7AD0}"/>
                </a:ext>
              </a:extLst>
            </p:cNvPr>
            <p:cNvSpPr/>
            <p:nvPr userDrawn="1"/>
          </p:nvSpPr>
          <p:spPr>
            <a:xfrm>
              <a:off x="8083608" y="6324025"/>
              <a:ext cx="513579" cy="664397"/>
            </a:xfrm>
            <a:prstGeom prst="rect">
              <a:avLst/>
            </a:prstGeom>
            <a:solidFill>
              <a:srgbClr val="FFFFFF"/>
            </a:solidFill>
            <a:ln w="6350">
              <a:solidFill>
                <a:srgbClr val="B5B5B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a:t>
              </a:r>
            </a:p>
            <a:p>
              <a:pPr algn="ctr">
                <a:lnSpc>
                  <a:spcPts val="620"/>
                </a:lnSpc>
              </a:pPr>
              <a:r>
                <a:rPr kumimoji="1" lang="en-US" altLang="zh-CN" sz="500" b="1" dirty="0">
                  <a:solidFill>
                    <a:srgbClr val="595757"/>
                  </a:solidFill>
                  <a:latin typeface="Arial" charset="0"/>
                  <a:ea typeface="Arial" charset="0"/>
                  <a:cs typeface="Arial" charset="0"/>
                </a:rPr>
                <a:t>255/255/</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255</a:t>
              </a:r>
            </a:p>
          </p:txBody>
        </p:sp>
      </p:grpSp>
    </p:spTree>
    <p:extLst>
      <p:ext uri="{BB962C8B-B14F-4D97-AF65-F5344CB8AC3E}">
        <p14:creationId xmlns:p14="http://schemas.microsoft.com/office/powerpoint/2010/main" val="2516831641"/>
      </p:ext>
    </p:extLst>
  </p:cSld>
  <p:clrMap bg1="lt1" tx1="dk1" bg2="lt2" tx2="dk2" accent1="accent1" accent2="accent2" accent3="accent3" accent4="accent4" accent5="accent5" accent6="accent6" hlink="hlink" folHlink="folHlink"/>
  <p:sldLayoutIdLst>
    <p:sldLayoutId id="2147483875" r:id="rId1"/>
    <p:sldLayoutId id="2147483845" r:id="rId2"/>
    <p:sldLayoutId id="2147483846" r:id="rId3"/>
    <p:sldLayoutId id="2147483847" r:id="rId4"/>
    <p:sldLayoutId id="2147483848" r:id="rId5"/>
    <p:sldLayoutId id="2147483878" r:id="rId6"/>
    <p:sldLayoutId id="2147483850" r:id="rId7"/>
    <p:sldLayoutId id="2147483851" r:id="rId8"/>
    <p:sldLayoutId id="2147483852" r:id="rId9"/>
    <p:sldLayoutId id="2147483853" r:id="rId10"/>
  </p:sldLayoutIdLst>
  <p:txStyles>
    <p:titleStyle>
      <a:lvl1pPr algn="l" defTabSz="914034" rtl="0" eaLnBrk="1" fontAlgn="ctr" latinLnBrk="0" hangingPunct="1">
        <a:lnSpc>
          <a:spcPct val="90000"/>
        </a:lnSpc>
        <a:spcBef>
          <a:spcPct val="0"/>
        </a:spcBef>
        <a:buNone/>
        <a:defRPr lang="zh-CN" altLang="en-US" sz="3200" kern="1200" baseline="0" dirty="0">
          <a:solidFill>
            <a:schemeClr val="tx1"/>
          </a:solidFill>
          <a:latin typeface="Huawei Sans" panose="020C0503030203020204" pitchFamily="34" charset="0"/>
          <a:ea typeface="方正兰亭黑简体" panose="02000000000000000000" pitchFamily="2" charset="-122"/>
          <a:cs typeface="+mn-cs"/>
        </a:defRPr>
      </a:lvl1pPr>
    </p:titleStyle>
    <p:bodyStyle>
      <a:lvl1pPr marL="302279" indent="-302279" algn="l" defTabSz="914034" rtl="0" eaLnBrk="1" fontAlgn="ctr" latinLnBrk="0" hangingPunct="1">
        <a:lnSpc>
          <a:spcPct val="140000"/>
        </a:lnSpc>
        <a:spcBef>
          <a:spcPts val="792"/>
        </a:spcBef>
        <a:buSzPct val="50000"/>
        <a:buFont typeface="Wingdings" panose="05000000000000000000" pitchFamily="2" charset="2"/>
        <a:buChar char="l"/>
        <a:defRPr sz="2199" kern="1200">
          <a:solidFill>
            <a:schemeClr val="tx1"/>
          </a:solidFill>
          <a:latin typeface="Huawei Sans" panose="020C0503030203020204" pitchFamily="34" charset="0"/>
          <a:ea typeface="方正兰亭黑简体" panose="02000000000000000000" pitchFamily="2" charset="-122"/>
          <a:cs typeface="+mn-cs"/>
        </a:defRPr>
      </a:lvl1pPr>
      <a:lvl2pPr marL="654938" indent="-251899" algn="l" defTabSz="914034" rtl="0" eaLnBrk="1" fontAlgn="ctr" latinLnBrk="0" hangingPunct="1">
        <a:lnSpc>
          <a:spcPct val="140000"/>
        </a:lnSpc>
        <a:spcBef>
          <a:spcPts val="720"/>
        </a:spcBef>
        <a:buClrTx/>
        <a:buSzPct val="50000"/>
        <a:buFont typeface="Wingdings" panose="05000000000000000000" pitchFamily="2" charset="2"/>
        <a:buChar char="p"/>
        <a:defRPr sz="1999" kern="1200">
          <a:solidFill>
            <a:schemeClr val="tx1"/>
          </a:solidFill>
          <a:latin typeface="Huawei Sans" panose="020C0503030203020204" pitchFamily="34" charset="0"/>
          <a:ea typeface="方正兰亭黑简体" panose="02000000000000000000" pitchFamily="2" charset="-122"/>
          <a:cs typeface="+mn-cs"/>
        </a:defRPr>
      </a:lvl2pPr>
      <a:lvl3pPr marL="1003998" indent="-201519" algn="l" defTabSz="914034" rtl="0" eaLnBrk="1" fontAlgn="ctr" latinLnBrk="0" hangingPunct="1">
        <a:lnSpc>
          <a:spcPct val="140000"/>
        </a:lnSpc>
        <a:spcBef>
          <a:spcPts val="648"/>
        </a:spcBef>
        <a:buClrTx/>
        <a:buSzPct val="50000"/>
        <a:buFont typeface="Wingdings" panose="05000000000000000000" pitchFamily="2" charset="2"/>
        <a:buChar char="n"/>
        <a:defRPr sz="1799" kern="1200">
          <a:solidFill>
            <a:schemeClr val="tx1"/>
          </a:solidFill>
          <a:latin typeface="Huawei Sans" panose="020C0503030203020204" pitchFamily="34" charset="0"/>
          <a:ea typeface="方正兰亭黑简体" panose="02000000000000000000" pitchFamily="2" charset="-122"/>
          <a:cs typeface="+mn-cs"/>
        </a:defRPr>
      </a:lvl3pPr>
      <a:lvl4pPr marL="1399840" indent="-197921" algn="l" defTabSz="914034" rtl="0" eaLnBrk="1" fontAlgn="ctr" latinLnBrk="0" hangingPunct="1">
        <a:lnSpc>
          <a:spcPct val="140000"/>
        </a:lnSpc>
        <a:spcBef>
          <a:spcPts val="576"/>
        </a:spcBef>
        <a:buFont typeface="Huawei Sans" panose="020C0503030203020204" pitchFamily="34" charset="0"/>
        <a:buChar char="−"/>
        <a:defRPr sz="1599" kern="1200">
          <a:solidFill>
            <a:schemeClr val="tx1"/>
          </a:solidFill>
          <a:latin typeface="Huawei Sans" panose="020C0503030203020204" pitchFamily="34" charset="0"/>
          <a:ea typeface="方正兰亭黑简体" panose="02000000000000000000" pitchFamily="2" charset="-122"/>
          <a:cs typeface="+mn-cs"/>
        </a:defRPr>
      </a:lvl4pPr>
      <a:lvl5pPr marL="1802879" indent="-201519" algn="l" defTabSz="914034" rtl="0" eaLnBrk="1" fontAlgn="ctr" latinLnBrk="0" hangingPunct="1">
        <a:lnSpc>
          <a:spcPct val="140000"/>
        </a:lnSpc>
        <a:spcBef>
          <a:spcPts val="576"/>
        </a:spcBef>
        <a:buFont typeface="Huawei Sans" panose="020C0503030203020204" pitchFamily="34" charset="0"/>
        <a:buChar char="~"/>
        <a:defRPr sz="1399" kern="1200">
          <a:solidFill>
            <a:schemeClr val="tx1"/>
          </a:solidFill>
          <a:latin typeface="Huawei Sans" panose="020C0503030203020204" pitchFamily="34" charset="0"/>
          <a:ea typeface="方正兰亭黑简体" panose="02000000000000000000" pitchFamily="2" charset="-122"/>
          <a:cs typeface="+mn-cs"/>
        </a:defRPr>
      </a:lvl5pPr>
      <a:lvl6pPr marL="2513594" indent="-228509" algn="l" defTabSz="914034"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611" indent="-228509" algn="l" defTabSz="914034"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628" indent="-228509" algn="l" defTabSz="914034"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4646" indent="-228509" algn="l" defTabSz="914034"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zh-CN"/>
      </a:defPPr>
      <a:lvl1pPr marL="0" algn="l" defTabSz="914034" rtl="0" eaLnBrk="1" latinLnBrk="0" hangingPunct="1">
        <a:defRPr sz="1799" kern="1200">
          <a:solidFill>
            <a:schemeClr val="tx1"/>
          </a:solidFill>
          <a:latin typeface="+mn-lt"/>
          <a:ea typeface="+mn-ea"/>
          <a:cs typeface="+mn-cs"/>
        </a:defRPr>
      </a:lvl1pPr>
      <a:lvl2pPr marL="457017" algn="l" defTabSz="914034" rtl="0" eaLnBrk="1" latinLnBrk="0" hangingPunct="1">
        <a:defRPr sz="1799" kern="1200">
          <a:solidFill>
            <a:schemeClr val="tx1"/>
          </a:solidFill>
          <a:latin typeface="+mn-lt"/>
          <a:ea typeface="+mn-ea"/>
          <a:cs typeface="+mn-cs"/>
        </a:defRPr>
      </a:lvl2pPr>
      <a:lvl3pPr marL="914034" algn="l" defTabSz="914034" rtl="0" eaLnBrk="1" latinLnBrk="0" hangingPunct="1">
        <a:defRPr sz="1799" kern="1200">
          <a:solidFill>
            <a:schemeClr val="tx1"/>
          </a:solidFill>
          <a:latin typeface="+mn-lt"/>
          <a:ea typeface="+mn-ea"/>
          <a:cs typeface="+mn-cs"/>
        </a:defRPr>
      </a:lvl3pPr>
      <a:lvl4pPr marL="1371051" algn="l" defTabSz="914034" rtl="0" eaLnBrk="1" latinLnBrk="0" hangingPunct="1">
        <a:defRPr sz="1799" kern="1200">
          <a:solidFill>
            <a:schemeClr val="tx1"/>
          </a:solidFill>
          <a:latin typeface="+mn-lt"/>
          <a:ea typeface="+mn-ea"/>
          <a:cs typeface="+mn-cs"/>
        </a:defRPr>
      </a:lvl4pPr>
      <a:lvl5pPr marL="1828068" algn="l" defTabSz="914034" rtl="0" eaLnBrk="1" latinLnBrk="0" hangingPunct="1">
        <a:defRPr sz="1799" kern="1200">
          <a:solidFill>
            <a:schemeClr val="tx1"/>
          </a:solidFill>
          <a:latin typeface="+mn-lt"/>
          <a:ea typeface="+mn-ea"/>
          <a:cs typeface="+mn-cs"/>
        </a:defRPr>
      </a:lvl5pPr>
      <a:lvl6pPr marL="2285086" algn="l" defTabSz="914034" rtl="0" eaLnBrk="1" latinLnBrk="0" hangingPunct="1">
        <a:defRPr sz="1799" kern="1200">
          <a:solidFill>
            <a:schemeClr val="tx1"/>
          </a:solidFill>
          <a:latin typeface="+mn-lt"/>
          <a:ea typeface="+mn-ea"/>
          <a:cs typeface="+mn-cs"/>
        </a:defRPr>
      </a:lvl6pPr>
      <a:lvl7pPr marL="2742103" algn="l" defTabSz="914034" rtl="0" eaLnBrk="1" latinLnBrk="0" hangingPunct="1">
        <a:defRPr sz="1799" kern="1200">
          <a:solidFill>
            <a:schemeClr val="tx1"/>
          </a:solidFill>
          <a:latin typeface="+mn-lt"/>
          <a:ea typeface="+mn-ea"/>
          <a:cs typeface="+mn-cs"/>
        </a:defRPr>
      </a:lvl7pPr>
      <a:lvl8pPr marL="3199120" algn="l" defTabSz="914034" rtl="0" eaLnBrk="1" latinLnBrk="0" hangingPunct="1">
        <a:defRPr sz="1799" kern="1200">
          <a:solidFill>
            <a:schemeClr val="tx1"/>
          </a:solidFill>
          <a:latin typeface="+mn-lt"/>
          <a:ea typeface="+mn-ea"/>
          <a:cs typeface="+mn-cs"/>
        </a:defRPr>
      </a:lvl8pPr>
      <a:lvl9pPr marL="3656137" algn="l" defTabSz="914034"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42">
          <p15:clr>
            <a:srgbClr val="F26B43"/>
          </p15:clr>
        </p15:guide>
        <p15:guide id="2" pos="7038">
          <p15:clr>
            <a:srgbClr val="F26B43"/>
          </p15:clr>
        </p15:guide>
        <p15:guide id="3" orient="horz" pos="2341">
          <p15:clr>
            <a:srgbClr val="F26B43"/>
          </p15:clr>
        </p15:guide>
        <p15:guide id="4" orient="horz" pos="3906">
          <p15:clr>
            <a:srgbClr val="F26B43"/>
          </p15:clr>
        </p15:guide>
        <p15:guide id="5" orient="horz" pos="1162">
          <p15:clr>
            <a:srgbClr val="F26B43"/>
          </p15:clr>
        </p15:guide>
        <p15:guide id="6" pos="3840">
          <p15:clr>
            <a:srgbClr val="F26B43"/>
          </p15:clr>
        </p15:guide>
        <p15:guide id="7" orient="horz" pos="731">
          <p15:clr>
            <a:srgbClr val="F26B43"/>
          </p15:clr>
        </p15:guide>
        <p15:guide id="8" orient="horz" pos="867">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7" name="Rectangle 6"/>
          <p:cNvSpPr>
            <a:spLocks noGrp="1" noChangeArrowheads="1"/>
          </p:cNvSpPr>
          <p:nvPr>
            <p:ph type="title"/>
          </p:nvPr>
        </p:nvSpPr>
        <p:spPr bwMode="auto">
          <a:xfrm>
            <a:off x="457906" y="457499"/>
            <a:ext cx="11291182" cy="980113"/>
          </a:xfrm>
          <a:prstGeom prst="rect">
            <a:avLst/>
          </a:prstGeom>
        </p:spPr>
        <p:txBody>
          <a:bodyPr lIns="0" tIns="0" rIns="0" bIns="0" anchor="t">
            <a:normAutofit/>
          </a:bodyPr>
          <a:lstStyle/>
          <a:p>
            <a:pPr marL="0" lvl="0" indent="0" defTabSz="1187798">
              <a:lnSpc>
                <a:spcPts val="3430"/>
              </a:lnSpc>
              <a:spcBef>
                <a:spcPts val="0"/>
              </a:spcBef>
              <a:buFont typeface="Arial" panose="020B0604020202020204" pitchFamily="34" charset="0"/>
            </a:pPr>
            <a:r>
              <a:rPr lang="zh-CN" altLang="en-US" dirty="0"/>
              <a:t>单击此处编辑母版标题样式</a:t>
            </a:r>
          </a:p>
        </p:txBody>
      </p:sp>
      <p:sp>
        <p:nvSpPr>
          <p:cNvPr id="28" name="Rectangle 57"/>
          <p:cNvSpPr>
            <a:spLocks noGrp="1" noChangeArrowheads="1"/>
          </p:cNvSpPr>
          <p:nvPr>
            <p:ph type="body" idx="1"/>
          </p:nvPr>
        </p:nvSpPr>
        <p:spPr bwMode="auto">
          <a:xfrm>
            <a:off x="455613" y="1484313"/>
            <a:ext cx="11293596" cy="4443760"/>
          </a:xfrm>
          <a:prstGeom prst="rect">
            <a:avLst/>
          </a:prstGeom>
          <a:noFill/>
          <a:ln w="9525">
            <a:noFill/>
            <a:miter lim="800000"/>
            <a:headEnd/>
            <a:tailEnd/>
          </a:ln>
        </p:spPr>
        <p:txBody>
          <a:bodyPr vert="horz" wrap="square" lIns="80141" tIns="40071" rIns="80141" bIns="40071" numCol="1" anchor="t" anchorCtr="0" compatLnSpc="1">
            <a:prstTxWarp prst="textNoShape">
              <a:avLst/>
            </a:prstTxWarp>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grpSp>
        <p:nvGrpSpPr>
          <p:cNvPr id="29" name="Group 87">
            <a:extLst>
              <a:ext uri="{FF2B5EF4-FFF2-40B4-BE49-F238E27FC236}">
                <a16:creationId xmlns="" xmlns:a16="http://schemas.microsoft.com/office/drawing/2014/main" id="{37333705-F8D6-2847-B3CB-F2FAB51E2A3B}"/>
              </a:ext>
            </a:extLst>
          </p:cNvPr>
          <p:cNvGrpSpPr>
            <a:grpSpLocks noChangeAspect="1"/>
          </p:cNvGrpSpPr>
          <p:nvPr userDrawn="1"/>
        </p:nvGrpSpPr>
        <p:grpSpPr>
          <a:xfrm>
            <a:off x="12290471" y="2625389"/>
            <a:ext cx="1963323" cy="4233515"/>
            <a:chOff x="5343885" y="-48857"/>
            <a:chExt cx="3263586" cy="7037279"/>
          </a:xfrm>
        </p:grpSpPr>
        <p:sp>
          <p:nvSpPr>
            <p:cNvPr id="30" name="矩形 13">
              <a:extLst>
                <a:ext uri="{FF2B5EF4-FFF2-40B4-BE49-F238E27FC236}">
                  <a16:creationId xmlns="" xmlns:a16="http://schemas.microsoft.com/office/drawing/2014/main" id="{B14DFA89-D483-CF47-82CC-DD86D7CAB09E}"/>
                </a:ext>
              </a:extLst>
            </p:cNvPr>
            <p:cNvSpPr/>
            <p:nvPr userDrawn="1"/>
          </p:nvSpPr>
          <p:spPr>
            <a:xfrm>
              <a:off x="5356401" y="1934171"/>
              <a:ext cx="791510" cy="664397"/>
            </a:xfrm>
            <a:prstGeom prst="rect">
              <a:avLst/>
            </a:prstGeom>
            <a:solidFill>
              <a:srgbClr val="C4005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RGB</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196/0/84</a:t>
              </a:r>
            </a:p>
          </p:txBody>
        </p:sp>
        <p:sp>
          <p:nvSpPr>
            <p:cNvPr id="31" name="文本框 15">
              <a:extLst>
                <a:ext uri="{FF2B5EF4-FFF2-40B4-BE49-F238E27FC236}">
                  <a16:creationId xmlns="" xmlns:a16="http://schemas.microsoft.com/office/drawing/2014/main" id="{8223ADA0-340A-794B-93B7-24AFF612A719}"/>
                </a:ext>
              </a:extLst>
            </p:cNvPr>
            <p:cNvSpPr txBox="1"/>
            <p:nvPr userDrawn="1"/>
          </p:nvSpPr>
          <p:spPr>
            <a:xfrm>
              <a:off x="5352723" y="1694497"/>
              <a:ext cx="1052647" cy="204645"/>
            </a:xfrm>
            <a:prstGeom prst="rect">
              <a:avLst/>
            </a:prstGeom>
            <a:noFill/>
          </p:spPr>
          <p:txBody>
            <a:bodyPr wrap="square" lIns="0" tIns="0" rIns="0" bIns="0" rtlCol="0" anchor="b" anchorCtr="0">
              <a:spAutoFit/>
            </a:bodyPr>
            <a:lstStyle/>
            <a:p>
              <a:pPr algn="l">
                <a:lnSpc>
                  <a:spcPct val="100000"/>
                </a:lnSpc>
              </a:pPr>
              <a:r>
                <a:rPr kumimoji="1" lang="zh-CN" altLang="en-US" sz="800" b="0" i="0" dirty="0">
                  <a:solidFill>
                    <a:schemeClr val="tx1"/>
                  </a:solidFill>
                  <a:latin typeface="Microsoft YaHei" panose="020B0503020204020204" pitchFamily="34" charset="-122"/>
                  <a:ea typeface="Microsoft YaHei" panose="020B0503020204020204" pitchFamily="34" charset="-122"/>
                </a:rPr>
                <a:t>公司辅助色</a:t>
              </a:r>
            </a:p>
          </p:txBody>
        </p:sp>
        <p:sp>
          <p:nvSpPr>
            <p:cNvPr id="32" name="矩形 13">
              <a:extLst>
                <a:ext uri="{FF2B5EF4-FFF2-40B4-BE49-F238E27FC236}">
                  <a16:creationId xmlns="" xmlns:a16="http://schemas.microsoft.com/office/drawing/2014/main" id="{5F63E0E3-4F22-7948-AB1A-40A84ECA92EC}"/>
                </a:ext>
              </a:extLst>
            </p:cNvPr>
            <p:cNvSpPr/>
            <p:nvPr userDrawn="1"/>
          </p:nvSpPr>
          <p:spPr>
            <a:xfrm>
              <a:off x="6184680" y="1934171"/>
              <a:ext cx="791510" cy="664397"/>
            </a:xfrm>
            <a:prstGeom prst="rect">
              <a:avLst/>
            </a:prstGeom>
            <a:solidFill>
              <a:srgbClr val="CB377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203/55/120</a:t>
              </a:r>
            </a:p>
          </p:txBody>
        </p:sp>
        <p:sp>
          <p:nvSpPr>
            <p:cNvPr id="33" name="矩形 13">
              <a:extLst>
                <a:ext uri="{FF2B5EF4-FFF2-40B4-BE49-F238E27FC236}">
                  <a16:creationId xmlns="" xmlns:a16="http://schemas.microsoft.com/office/drawing/2014/main" id="{29C4A3C6-7C7B-7140-8F73-591E9F49143F}"/>
                </a:ext>
              </a:extLst>
            </p:cNvPr>
            <p:cNvSpPr/>
            <p:nvPr userDrawn="1"/>
          </p:nvSpPr>
          <p:spPr>
            <a:xfrm>
              <a:off x="5356401" y="3403061"/>
              <a:ext cx="791510" cy="664397"/>
            </a:xfrm>
            <a:prstGeom prst="rect">
              <a:avLst/>
            </a:prstGeom>
            <a:solidFill>
              <a:srgbClr val="ED6D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237/109/0</a:t>
              </a:r>
            </a:p>
          </p:txBody>
        </p:sp>
        <p:sp>
          <p:nvSpPr>
            <p:cNvPr id="34" name="矩形 13">
              <a:extLst>
                <a:ext uri="{FF2B5EF4-FFF2-40B4-BE49-F238E27FC236}">
                  <a16:creationId xmlns="" xmlns:a16="http://schemas.microsoft.com/office/drawing/2014/main" id="{BE4C9A8D-46B0-5B40-BC47-DB6C4899227F}"/>
                </a:ext>
              </a:extLst>
            </p:cNvPr>
            <p:cNvSpPr/>
            <p:nvPr userDrawn="1"/>
          </p:nvSpPr>
          <p:spPr>
            <a:xfrm>
              <a:off x="6184680" y="2673360"/>
              <a:ext cx="791510" cy="664397"/>
            </a:xfrm>
            <a:prstGeom prst="rect">
              <a:avLst/>
            </a:prstGeom>
            <a:solidFill>
              <a:srgbClr val="99363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153/54/54</a:t>
              </a:r>
            </a:p>
          </p:txBody>
        </p:sp>
        <p:sp>
          <p:nvSpPr>
            <p:cNvPr id="35" name="矩形 13">
              <a:extLst>
                <a:ext uri="{FF2B5EF4-FFF2-40B4-BE49-F238E27FC236}">
                  <a16:creationId xmlns="" xmlns:a16="http://schemas.microsoft.com/office/drawing/2014/main" id="{612F2ED4-F7A4-9E48-95E1-8D07B3BBE962}"/>
                </a:ext>
              </a:extLst>
            </p:cNvPr>
            <p:cNvSpPr/>
            <p:nvPr userDrawn="1"/>
          </p:nvSpPr>
          <p:spPr>
            <a:xfrm>
              <a:off x="5356401" y="4866463"/>
              <a:ext cx="791510" cy="664397"/>
            </a:xfrm>
            <a:prstGeom prst="rect">
              <a:avLst/>
            </a:prstGeom>
            <a:solidFill>
              <a:srgbClr val="62B23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98/178/48</a:t>
              </a:r>
            </a:p>
          </p:txBody>
        </p:sp>
        <p:sp>
          <p:nvSpPr>
            <p:cNvPr id="36" name="矩形 13">
              <a:extLst>
                <a:ext uri="{FF2B5EF4-FFF2-40B4-BE49-F238E27FC236}">
                  <a16:creationId xmlns="" xmlns:a16="http://schemas.microsoft.com/office/drawing/2014/main" id="{A9E1D476-C288-8945-A68A-1F20C557294B}"/>
                </a:ext>
              </a:extLst>
            </p:cNvPr>
            <p:cNvSpPr/>
            <p:nvPr userDrawn="1"/>
          </p:nvSpPr>
          <p:spPr>
            <a:xfrm>
              <a:off x="6184680" y="3415851"/>
              <a:ext cx="791510" cy="664397"/>
            </a:xfrm>
            <a:prstGeom prst="rect">
              <a:avLst/>
            </a:prstGeom>
            <a:solidFill>
              <a:srgbClr val="F2894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242/137/68</a:t>
              </a:r>
              <a:endParaRPr kumimoji="1" lang="mr-IN" altLang="zh-CN" sz="500" b="1" dirty="0">
                <a:solidFill>
                  <a:srgbClr val="FFFFFF"/>
                </a:solidFill>
                <a:latin typeface="Arial" charset="0"/>
                <a:ea typeface="Arial" charset="0"/>
                <a:cs typeface="Arial" charset="0"/>
              </a:endParaRPr>
            </a:p>
          </p:txBody>
        </p:sp>
        <p:sp>
          <p:nvSpPr>
            <p:cNvPr id="37" name="矩形 13">
              <a:extLst>
                <a:ext uri="{FF2B5EF4-FFF2-40B4-BE49-F238E27FC236}">
                  <a16:creationId xmlns="" xmlns:a16="http://schemas.microsoft.com/office/drawing/2014/main" id="{42823EBB-E62E-F149-AC9A-09950051F283}"/>
                </a:ext>
              </a:extLst>
            </p:cNvPr>
            <p:cNvSpPr/>
            <p:nvPr userDrawn="1"/>
          </p:nvSpPr>
          <p:spPr>
            <a:xfrm>
              <a:off x="5353240" y="184963"/>
              <a:ext cx="791510" cy="664397"/>
            </a:xfrm>
            <a:prstGeom prst="rect">
              <a:avLst/>
            </a:prstGeom>
            <a:solidFill>
              <a:srgbClr val="C7000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PANTONE 185C</a:t>
              </a:r>
            </a:p>
            <a:p>
              <a:pPr algn="ctr">
                <a:lnSpc>
                  <a:spcPts val="620"/>
                </a:lnSpc>
                <a:spcBef>
                  <a:spcPts val="0"/>
                </a:spcBef>
              </a:pPr>
              <a:r>
                <a:rPr kumimoji="1" lang="en-US" altLang="zh-CN" sz="500" b="1" dirty="0">
                  <a:solidFill>
                    <a:schemeClr val="tx2"/>
                  </a:solidFill>
                  <a:latin typeface="Arial" charset="0"/>
                  <a:ea typeface="Arial" charset="0"/>
                  <a:cs typeface="Arial" charset="0"/>
                </a:rPr>
                <a:t>RGB </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199/0/11  </a:t>
              </a:r>
            </a:p>
          </p:txBody>
        </p:sp>
        <p:sp>
          <p:nvSpPr>
            <p:cNvPr id="38" name="文本框 15">
              <a:extLst>
                <a:ext uri="{FF2B5EF4-FFF2-40B4-BE49-F238E27FC236}">
                  <a16:creationId xmlns="" xmlns:a16="http://schemas.microsoft.com/office/drawing/2014/main" id="{EA01C299-6FF2-3642-AAEC-A1DF62D9C654}"/>
                </a:ext>
              </a:extLst>
            </p:cNvPr>
            <p:cNvSpPr txBox="1"/>
            <p:nvPr userDrawn="1"/>
          </p:nvSpPr>
          <p:spPr>
            <a:xfrm>
              <a:off x="5343885" y="-48857"/>
              <a:ext cx="726488" cy="204645"/>
            </a:xfrm>
            <a:prstGeom prst="rect">
              <a:avLst/>
            </a:prstGeom>
            <a:noFill/>
          </p:spPr>
          <p:txBody>
            <a:bodyPr wrap="square" lIns="0" tIns="0" rIns="0" bIns="0" rtlCol="0" anchor="b" anchorCtr="0">
              <a:spAutoFit/>
            </a:bodyPr>
            <a:lstStyle/>
            <a:p>
              <a:pPr algn="l">
                <a:lnSpc>
                  <a:spcPct val="100000"/>
                </a:lnSpc>
              </a:pPr>
              <a:r>
                <a:rPr kumimoji="1" lang="zh-CN" altLang="en-US" sz="800" b="0" i="0" dirty="0">
                  <a:solidFill>
                    <a:schemeClr val="tx1"/>
                  </a:solidFill>
                  <a:latin typeface="Microsoft YaHei" panose="020B0503020204020204" pitchFamily="34" charset="-122"/>
                  <a:ea typeface="Microsoft YaHei" panose="020B0503020204020204" pitchFamily="34" charset="-122"/>
                </a:rPr>
                <a:t>公司色</a:t>
              </a:r>
            </a:p>
          </p:txBody>
        </p:sp>
        <p:sp>
          <p:nvSpPr>
            <p:cNvPr id="39" name="矩形 13">
              <a:extLst>
                <a:ext uri="{FF2B5EF4-FFF2-40B4-BE49-F238E27FC236}">
                  <a16:creationId xmlns="" xmlns:a16="http://schemas.microsoft.com/office/drawing/2014/main" id="{B84AB502-165F-764A-9621-65CA8CBBEAEA}"/>
                </a:ext>
              </a:extLst>
            </p:cNvPr>
            <p:cNvSpPr/>
            <p:nvPr userDrawn="1"/>
          </p:nvSpPr>
          <p:spPr>
            <a:xfrm>
              <a:off x="5352600" y="918047"/>
              <a:ext cx="791510" cy="664397"/>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PANTONE 186C</a:t>
              </a:r>
            </a:p>
            <a:p>
              <a:pPr algn="ctr">
                <a:lnSpc>
                  <a:spcPts val="620"/>
                </a:lnSpc>
              </a:pPr>
              <a:r>
                <a:rPr kumimoji="1" lang="en-US" altLang="zh-CN" sz="500" b="1" dirty="0">
                  <a:solidFill>
                    <a:schemeClr val="tx2"/>
                  </a:solidFill>
                  <a:latin typeface="Arial" charset="0"/>
                  <a:ea typeface="Arial" charset="0"/>
                  <a:cs typeface="Arial" charset="0"/>
                </a:rPr>
                <a:t>RGB</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200/16/46  </a:t>
              </a:r>
            </a:p>
          </p:txBody>
        </p:sp>
        <p:sp>
          <p:nvSpPr>
            <p:cNvPr id="40" name="矩形 13">
              <a:extLst>
                <a:ext uri="{FF2B5EF4-FFF2-40B4-BE49-F238E27FC236}">
                  <a16:creationId xmlns="" xmlns:a16="http://schemas.microsoft.com/office/drawing/2014/main" id="{CB8870E8-3E95-764C-B621-A168E194CC7A}"/>
                </a:ext>
              </a:extLst>
            </p:cNvPr>
            <p:cNvSpPr/>
            <p:nvPr userDrawn="1"/>
          </p:nvSpPr>
          <p:spPr>
            <a:xfrm>
              <a:off x="5354164" y="2665974"/>
              <a:ext cx="791510" cy="664397"/>
            </a:xfrm>
            <a:prstGeom prst="rect">
              <a:avLst/>
            </a:prstGeom>
            <a:solidFill>
              <a:srgbClr val="7F000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127/0/1</a:t>
              </a:r>
            </a:p>
          </p:txBody>
        </p:sp>
        <p:sp>
          <p:nvSpPr>
            <p:cNvPr id="41" name="矩形 13">
              <a:extLst>
                <a:ext uri="{FF2B5EF4-FFF2-40B4-BE49-F238E27FC236}">
                  <a16:creationId xmlns="" xmlns:a16="http://schemas.microsoft.com/office/drawing/2014/main" id="{356EF69A-1936-544F-A95F-0664F4E186D5}"/>
                </a:ext>
              </a:extLst>
            </p:cNvPr>
            <p:cNvSpPr/>
            <p:nvPr userDrawn="1"/>
          </p:nvSpPr>
          <p:spPr>
            <a:xfrm>
              <a:off x="5354164" y="4134866"/>
              <a:ext cx="791510" cy="664397"/>
            </a:xfrm>
            <a:prstGeom prst="rect">
              <a:avLst/>
            </a:prstGeom>
            <a:solidFill>
              <a:srgbClr val="FCC8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52/200/0</a:t>
              </a:r>
            </a:p>
          </p:txBody>
        </p:sp>
        <p:sp>
          <p:nvSpPr>
            <p:cNvPr id="42" name="矩形 13">
              <a:extLst>
                <a:ext uri="{FF2B5EF4-FFF2-40B4-BE49-F238E27FC236}">
                  <a16:creationId xmlns="" xmlns:a16="http://schemas.microsoft.com/office/drawing/2014/main" id="{03EBAB43-95A5-1C4A-8458-B86EB3D51FCA}"/>
                </a:ext>
              </a:extLst>
            </p:cNvPr>
            <p:cNvSpPr/>
            <p:nvPr userDrawn="1"/>
          </p:nvSpPr>
          <p:spPr>
            <a:xfrm>
              <a:off x="5354164" y="5596166"/>
              <a:ext cx="791510" cy="664397"/>
            </a:xfrm>
            <a:prstGeom prst="rect">
              <a:avLst/>
            </a:prstGeom>
            <a:solidFill>
              <a:srgbClr val="30B5C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48/181/197</a:t>
              </a:r>
            </a:p>
          </p:txBody>
        </p:sp>
        <p:sp>
          <p:nvSpPr>
            <p:cNvPr id="43" name="矩形 13">
              <a:extLst>
                <a:ext uri="{FF2B5EF4-FFF2-40B4-BE49-F238E27FC236}">
                  <a16:creationId xmlns="" xmlns:a16="http://schemas.microsoft.com/office/drawing/2014/main" id="{371A8520-F934-304C-B57F-B49F768694E2}"/>
                </a:ext>
              </a:extLst>
            </p:cNvPr>
            <p:cNvSpPr/>
            <p:nvPr userDrawn="1"/>
          </p:nvSpPr>
          <p:spPr>
            <a:xfrm>
              <a:off x="6194511" y="4866463"/>
              <a:ext cx="791510" cy="664397"/>
            </a:xfrm>
            <a:prstGeom prst="rect">
              <a:avLst/>
            </a:prstGeom>
            <a:solidFill>
              <a:srgbClr val="81C15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129/193/95</a:t>
              </a:r>
            </a:p>
          </p:txBody>
        </p:sp>
        <p:sp>
          <p:nvSpPr>
            <p:cNvPr id="44" name="矩形 13">
              <a:extLst>
                <a:ext uri="{FF2B5EF4-FFF2-40B4-BE49-F238E27FC236}">
                  <a16:creationId xmlns="" xmlns:a16="http://schemas.microsoft.com/office/drawing/2014/main" id="{B83004D7-279B-C14E-9FCF-870FA1B74FDF}"/>
                </a:ext>
              </a:extLst>
            </p:cNvPr>
            <p:cNvSpPr/>
            <p:nvPr userDrawn="1"/>
          </p:nvSpPr>
          <p:spPr>
            <a:xfrm>
              <a:off x="6192274" y="4134866"/>
              <a:ext cx="791510" cy="664397"/>
            </a:xfrm>
            <a:prstGeom prst="rect">
              <a:avLst/>
            </a:prstGeom>
            <a:solidFill>
              <a:srgbClr val="FDD35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253/211/81</a:t>
              </a:r>
            </a:p>
          </p:txBody>
        </p:sp>
        <p:sp>
          <p:nvSpPr>
            <p:cNvPr id="65" name="矩形 13">
              <a:extLst>
                <a:ext uri="{FF2B5EF4-FFF2-40B4-BE49-F238E27FC236}">
                  <a16:creationId xmlns="" xmlns:a16="http://schemas.microsoft.com/office/drawing/2014/main" id="{99635968-4E69-CC41-9D78-6DF253FE3035}"/>
                </a:ext>
              </a:extLst>
            </p:cNvPr>
            <p:cNvSpPr/>
            <p:nvPr userDrawn="1"/>
          </p:nvSpPr>
          <p:spPr>
            <a:xfrm>
              <a:off x="6192274" y="5596166"/>
              <a:ext cx="791510" cy="664397"/>
            </a:xfrm>
            <a:prstGeom prst="rect">
              <a:avLst/>
            </a:prstGeom>
            <a:solidFill>
              <a:srgbClr val="56C4D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86/196/210</a:t>
              </a:r>
            </a:p>
          </p:txBody>
        </p:sp>
        <p:sp>
          <p:nvSpPr>
            <p:cNvPr id="66" name="矩形 13">
              <a:extLst>
                <a:ext uri="{FF2B5EF4-FFF2-40B4-BE49-F238E27FC236}">
                  <a16:creationId xmlns="" xmlns:a16="http://schemas.microsoft.com/office/drawing/2014/main" id="{BDBE4949-07B7-F046-AD95-68E4B0C11CCD}"/>
                </a:ext>
              </a:extLst>
            </p:cNvPr>
            <p:cNvSpPr/>
            <p:nvPr/>
          </p:nvSpPr>
          <p:spPr>
            <a:xfrm>
              <a:off x="6186245" y="184963"/>
              <a:ext cx="791510" cy="664397"/>
            </a:xfrm>
            <a:prstGeom prst="rect">
              <a:avLst/>
            </a:prstGeom>
            <a:solidFill>
              <a:srgbClr val="D3394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211/57/65</a:t>
              </a:r>
            </a:p>
          </p:txBody>
        </p:sp>
        <p:sp>
          <p:nvSpPr>
            <p:cNvPr id="67" name="矩形 13">
              <a:extLst>
                <a:ext uri="{FF2B5EF4-FFF2-40B4-BE49-F238E27FC236}">
                  <a16:creationId xmlns="" xmlns:a16="http://schemas.microsoft.com/office/drawing/2014/main" id="{AA9F9E00-6A31-F14B-A2E4-79908835FD14}"/>
                </a:ext>
              </a:extLst>
            </p:cNvPr>
            <p:cNvSpPr/>
            <p:nvPr/>
          </p:nvSpPr>
          <p:spPr>
            <a:xfrm>
              <a:off x="6185604" y="918047"/>
              <a:ext cx="791510" cy="664397"/>
            </a:xfrm>
            <a:prstGeom prst="rect">
              <a:avLst/>
            </a:prstGeom>
            <a:solidFill>
              <a:srgbClr val="D3385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p>
            <a:p>
              <a:pPr algn="ctr">
                <a:lnSpc>
                  <a:spcPts val="620"/>
                </a:lnSpc>
              </a:pPr>
              <a:r>
                <a:rPr kumimoji="1" lang="en-US" altLang="zh-CN" sz="500" b="1" dirty="0">
                  <a:solidFill>
                    <a:srgbClr val="FFFFFF"/>
                  </a:solidFill>
                  <a:latin typeface="Arial" charset="0"/>
                  <a:ea typeface="Arial" charset="0"/>
                  <a:cs typeface="Arial" charset="0"/>
                </a:rPr>
                <a:t>211/56/89</a:t>
              </a:r>
            </a:p>
          </p:txBody>
        </p:sp>
        <p:sp>
          <p:nvSpPr>
            <p:cNvPr id="68" name="矩形 13">
              <a:extLst>
                <a:ext uri="{FF2B5EF4-FFF2-40B4-BE49-F238E27FC236}">
                  <a16:creationId xmlns="" xmlns:a16="http://schemas.microsoft.com/office/drawing/2014/main" id="{38715A31-485E-B744-B409-43F9F04B48F7}"/>
                </a:ext>
              </a:extLst>
            </p:cNvPr>
            <p:cNvSpPr/>
            <p:nvPr/>
          </p:nvSpPr>
          <p:spPr>
            <a:xfrm>
              <a:off x="6996262" y="1934171"/>
              <a:ext cx="791510" cy="664397"/>
            </a:xfrm>
            <a:prstGeom prst="rect">
              <a:avLst/>
            </a:prstGeom>
            <a:solidFill>
              <a:srgbClr val="DD80AA"/>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221/128/170</a:t>
              </a:r>
            </a:p>
          </p:txBody>
        </p:sp>
        <p:sp>
          <p:nvSpPr>
            <p:cNvPr id="69" name="矩形 13">
              <a:extLst>
                <a:ext uri="{FF2B5EF4-FFF2-40B4-BE49-F238E27FC236}">
                  <a16:creationId xmlns="" xmlns:a16="http://schemas.microsoft.com/office/drawing/2014/main" id="{4AE1609B-25DD-2C4A-B05B-D18ADBC39C71}"/>
                </a:ext>
              </a:extLst>
            </p:cNvPr>
            <p:cNvSpPr/>
            <p:nvPr/>
          </p:nvSpPr>
          <p:spPr>
            <a:xfrm>
              <a:off x="6996262" y="2673360"/>
              <a:ext cx="791510" cy="664397"/>
            </a:xfrm>
            <a:prstGeom prst="rect">
              <a:avLst/>
            </a:prstGeom>
            <a:solidFill>
              <a:srgbClr val="BF808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595757"/>
                  </a:solidFill>
                  <a:latin typeface="Arial" charset="0"/>
                  <a:ea typeface="Arial" charset="0"/>
                  <a:cs typeface="Arial" charset="0"/>
                </a:rPr>
                <a:t>RGB 191/128/130</a:t>
              </a:r>
            </a:p>
          </p:txBody>
        </p:sp>
        <p:sp>
          <p:nvSpPr>
            <p:cNvPr id="70" name="矩形 13">
              <a:extLst>
                <a:ext uri="{FF2B5EF4-FFF2-40B4-BE49-F238E27FC236}">
                  <a16:creationId xmlns="" xmlns:a16="http://schemas.microsoft.com/office/drawing/2014/main" id="{ECE90F9F-DBBC-0B49-A42C-8B62397E473E}"/>
                </a:ext>
              </a:extLst>
            </p:cNvPr>
            <p:cNvSpPr/>
            <p:nvPr/>
          </p:nvSpPr>
          <p:spPr>
            <a:xfrm>
              <a:off x="6996262" y="3415851"/>
              <a:ext cx="791510" cy="664397"/>
            </a:xfrm>
            <a:prstGeom prst="rect">
              <a:avLst/>
            </a:prstGeom>
            <a:solidFill>
              <a:srgbClr val="F6B78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246/183/140</a:t>
              </a:r>
              <a:endParaRPr kumimoji="1" lang="mr-IN" altLang="zh-CN" sz="500" b="1" dirty="0">
                <a:solidFill>
                  <a:srgbClr val="595757"/>
                </a:solidFill>
                <a:latin typeface="Arial" charset="0"/>
                <a:ea typeface="Arial" charset="0"/>
                <a:cs typeface="Arial" charset="0"/>
              </a:endParaRPr>
            </a:p>
          </p:txBody>
        </p:sp>
        <p:sp>
          <p:nvSpPr>
            <p:cNvPr id="71" name="矩形 13">
              <a:extLst>
                <a:ext uri="{FF2B5EF4-FFF2-40B4-BE49-F238E27FC236}">
                  <a16:creationId xmlns="" xmlns:a16="http://schemas.microsoft.com/office/drawing/2014/main" id="{D5B387BA-F8B8-B54E-966E-F24E271747C4}"/>
                </a:ext>
              </a:extLst>
            </p:cNvPr>
            <p:cNvSpPr/>
            <p:nvPr/>
          </p:nvSpPr>
          <p:spPr>
            <a:xfrm>
              <a:off x="7006093" y="4866463"/>
              <a:ext cx="791510" cy="664397"/>
            </a:xfrm>
            <a:prstGeom prst="rect">
              <a:avLst/>
            </a:prstGeom>
            <a:solidFill>
              <a:srgbClr val="AFD89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176/216/156</a:t>
              </a:r>
            </a:p>
          </p:txBody>
        </p:sp>
        <p:sp>
          <p:nvSpPr>
            <p:cNvPr id="72" name="矩形 13">
              <a:extLst>
                <a:ext uri="{FF2B5EF4-FFF2-40B4-BE49-F238E27FC236}">
                  <a16:creationId xmlns="" xmlns:a16="http://schemas.microsoft.com/office/drawing/2014/main" id="{E6C9B99E-8C1C-2B49-B82E-3C754B8E5C02}"/>
                </a:ext>
              </a:extLst>
            </p:cNvPr>
            <p:cNvSpPr/>
            <p:nvPr/>
          </p:nvSpPr>
          <p:spPr>
            <a:xfrm>
              <a:off x="7003856" y="4134866"/>
              <a:ext cx="791510" cy="664397"/>
            </a:xfrm>
            <a:prstGeom prst="rect">
              <a:avLst/>
            </a:prstGeom>
            <a:solidFill>
              <a:srgbClr val="FDE39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253/227/181</a:t>
              </a:r>
            </a:p>
          </p:txBody>
        </p:sp>
        <p:sp>
          <p:nvSpPr>
            <p:cNvPr id="73" name="矩形 13">
              <a:extLst>
                <a:ext uri="{FF2B5EF4-FFF2-40B4-BE49-F238E27FC236}">
                  <a16:creationId xmlns="" xmlns:a16="http://schemas.microsoft.com/office/drawing/2014/main" id="{0106BFA2-9DE1-3A42-A6C6-69BCE0FA34F4}"/>
                </a:ext>
              </a:extLst>
            </p:cNvPr>
            <p:cNvSpPr/>
            <p:nvPr/>
          </p:nvSpPr>
          <p:spPr>
            <a:xfrm>
              <a:off x="7003856" y="5596166"/>
              <a:ext cx="791510" cy="664397"/>
            </a:xfrm>
            <a:prstGeom prst="rect">
              <a:avLst/>
            </a:prstGeom>
            <a:solidFill>
              <a:srgbClr val="94DAE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148/218/226</a:t>
              </a:r>
            </a:p>
          </p:txBody>
        </p:sp>
        <p:sp>
          <p:nvSpPr>
            <p:cNvPr id="74" name="矩形 13">
              <a:extLst>
                <a:ext uri="{FF2B5EF4-FFF2-40B4-BE49-F238E27FC236}">
                  <a16:creationId xmlns="" xmlns:a16="http://schemas.microsoft.com/office/drawing/2014/main" id="{F760C1C5-4342-C346-A7D2-D101978EDF66}"/>
                </a:ext>
              </a:extLst>
            </p:cNvPr>
            <p:cNvSpPr/>
            <p:nvPr/>
          </p:nvSpPr>
          <p:spPr>
            <a:xfrm>
              <a:off x="6997826" y="184963"/>
              <a:ext cx="791510" cy="664397"/>
            </a:xfrm>
            <a:prstGeom prst="rect">
              <a:avLst/>
            </a:prstGeom>
            <a:solidFill>
              <a:srgbClr val="E2818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226/129/137</a:t>
              </a:r>
            </a:p>
          </p:txBody>
        </p:sp>
        <p:sp>
          <p:nvSpPr>
            <p:cNvPr id="75" name="矩形 13">
              <a:extLst>
                <a:ext uri="{FF2B5EF4-FFF2-40B4-BE49-F238E27FC236}">
                  <a16:creationId xmlns="" xmlns:a16="http://schemas.microsoft.com/office/drawing/2014/main" id="{5BB50A4A-0B64-7E4C-824C-1EBCA1A992CF}"/>
                </a:ext>
              </a:extLst>
            </p:cNvPr>
            <p:cNvSpPr/>
            <p:nvPr/>
          </p:nvSpPr>
          <p:spPr>
            <a:xfrm>
              <a:off x="6997185" y="918047"/>
              <a:ext cx="791510" cy="664397"/>
            </a:xfrm>
            <a:prstGeom prst="rect">
              <a:avLst/>
            </a:prstGeom>
            <a:solidFill>
              <a:srgbClr val="E2819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226/129/152</a:t>
              </a:r>
            </a:p>
          </p:txBody>
        </p:sp>
        <p:sp>
          <p:nvSpPr>
            <p:cNvPr id="76" name="矩形 13">
              <a:extLst>
                <a:ext uri="{FF2B5EF4-FFF2-40B4-BE49-F238E27FC236}">
                  <a16:creationId xmlns="" xmlns:a16="http://schemas.microsoft.com/office/drawing/2014/main" id="{756A7E25-6C44-8A44-A8C5-61D19BC9EDAF}"/>
                </a:ext>
              </a:extLst>
            </p:cNvPr>
            <p:cNvSpPr/>
            <p:nvPr userDrawn="1"/>
          </p:nvSpPr>
          <p:spPr>
            <a:xfrm>
              <a:off x="7806130" y="1934171"/>
              <a:ext cx="791510" cy="664397"/>
            </a:xfrm>
            <a:prstGeom prst="rect">
              <a:avLst/>
            </a:prstGeom>
            <a:solidFill>
              <a:srgbClr val="EBB3C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235/179/204</a:t>
              </a:r>
            </a:p>
          </p:txBody>
        </p:sp>
        <p:sp>
          <p:nvSpPr>
            <p:cNvPr id="77" name="矩形 13">
              <a:extLst>
                <a:ext uri="{FF2B5EF4-FFF2-40B4-BE49-F238E27FC236}">
                  <a16:creationId xmlns="" xmlns:a16="http://schemas.microsoft.com/office/drawing/2014/main" id="{96588389-39CD-DF4E-B9AC-92091E25724E}"/>
                </a:ext>
              </a:extLst>
            </p:cNvPr>
            <p:cNvSpPr/>
            <p:nvPr/>
          </p:nvSpPr>
          <p:spPr>
            <a:xfrm>
              <a:off x="7806130" y="2673360"/>
              <a:ext cx="791510" cy="664397"/>
            </a:xfrm>
            <a:prstGeom prst="rect">
              <a:avLst/>
            </a:prstGeom>
            <a:solidFill>
              <a:srgbClr val="D8B3B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595757"/>
                  </a:solidFill>
                  <a:latin typeface="Arial" charset="0"/>
                  <a:ea typeface="Arial" charset="0"/>
                  <a:cs typeface="Arial" charset="0"/>
                </a:rPr>
                <a:t>RGB 216/179/179</a:t>
              </a:r>
            </a:p>
          </p:txBody>
        </p:sp>
        <p:sp>
          <p:nvSpPr>
            <p:cNvPr id="78" name="矩形 13">
              <a:extLst>
                <a:ext uri="{FF2B5EF4-FFF2-40B4-BE49-F238E27FC236}">
                  <a16:creationId xmlns="" xmlns:a16="http://schemas.microsoft.com/office/drawing/2014/main" id="{20725C9F-31AE-DB44-B70A-B4ECDEC0BC00}"/>
                </a:ext>
              </a:extLst>
            </p:cNvPr>
            <p:cNvSpPr/>
            <p:nvPr/>
          </p:nvSpPr>
          <p:spPr>
            <a:xfrm>
              <a:off x="7806130" y="3415851"/>
              <a:ext cx="791510" cy="664397"/>
            </a:xfrm>
            <a:prstGeom prst="rect">
              <a:avLst/>
            </a:prstGeom>
            <a:solidFill>
              <a:srgbClr val="FAD3B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250/211/187</a:t>
              </a:r>
              <a:endParaRPr kumimoji="1" lang="mr-IN" altLang="zh-CN" sz="500" b="1" dirty="0">
                <a:solidFill>
                  <a:srgbClr val="595757"/>
                </a:solidFill>
                <a:latin typeface="Arial" charset="0"/>
                <a:ea typeface="Arial" charset="0"/>
                <a:cs typeface="Arial" charset="0"/>
              </a:endParaRPr>
            </a:p>
          </p:txBody>
        </p:sp>
        <p:sp>
          <p:nvSpPr>
            <p:cNvPr id="79" name="矩形 13">
              <a:extLst>
                <a:ext uri="{FF2B5EF4-FFF2-40B4-BE49-F238E27FC236}">
                  <a16:creationId xmlns="" xmlns:a16="http://schemas.microsoft.com/office/drawing/2014/main" id="{AC5BCC27-B68D-0743-8E0B-E25F8D01C3A4}"/>
                </a:ext>
              </a:extLst>
            </p:cNvPr>
            <p:cNvSpPr/>
            <p:nvPr/>
          </p:nvSpPr>
          <p:spPr>
            <a:xfrm>
              <a:off x="7815961" y="4866463"/>
              <a:ext cx="791510" cy="664397"/>
            </a:xfrm>
            <a:prstGeom prst="rect">
              <a:avLst/>
            </a:prstGeom>
            <a:solidFill>
              <a:srgbClr val="D0E8C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208/232/196</a:t>
              </a:r>
            </a:p>
          </p:txBody>
        </p:sp>
        <p:sp>
          <p:nvSpPr>
            <p:cNvPr id="80" name="矩形 13">
              <a:extLst>
                <a:ext uri="{FF2B5EF4-FFF2-40B4-BE49-F238E27FC236}">
                  <a16:creationId xmlns="" xmlns:a16="http://schemas.microsoft.com/office/drawing/2014/main" id="{51C2E83A-C975-6945-B2FD-5B22BBB53DB7}"/>
                </a:ext>
              </a:extLst>
            </p:cNvPr>
            <p:cNvSpPr/>
            <p:nvPr/>
          </p:nvSpPr>
          <p:spPr>
            <a:xfrm>
              <a:off x="7813724" y="4134866"/>
              <a:ext cx="791510" cy="664397"/>
            </a:xfrm>
            <a:prstGeom prst="rect">
              <a:avLst/>
            </a:prstGeom>
            <a:solidFill>
              <a:srgbClr val="FEEEC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254/238/193</a:t>
              </a:r>
            </a:p>
          </p:txBody>
        </p:sp>
        <p:sp>
          <p:nvSpPr>
            <p:cNvPr id="81" name="矩形 13">
              <a:extLst>
                <a:ext uri="{FF2B5EF4-FFF2-40B4-BE49-F238E27FC236}">
                  <a16:creationId xmlns="" xmlns:a16="http://schemas.microsoft.com/office/drawing/2014/main" id="{BEE9A95F-6965-354F-A2C7-2E8C81DDA52F}"/>
                </a:ext>
              </a:extLst>
            </p:cNvPr>
            <p:cNvSpPr/>
            <p:nvPr/>
          </p:nvSpPr>
          <p:spPr>
            <a:xfrm>
              <a:off x="7813724" y="5596166"/>
              <a:ext cx="791510" cy="664397"/>
            </a:xfrm>
            <a:prstGeom prst="rect">
              <a:avLst/>
            </a:prstGeom>
            <a:solidFill>
              <a:srgbClr val="BEE9E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190/23/238</a:t>
              </a:r>
            </a:p>
          </p:txBody>
        </p:sp>
        <p:sp>
          <p:nvSpPr>
            <p:cNvPr id="82" name="矩形 13">
              <a:extLst>
                <a:ext uri="{FF2B5EF4-FFF2-40B4-BE49-F238E27FC236}">
                  <a16:creationId xmlns="" xmlns:a16="http://schemas.microsoft.com/office/drawing/2014/main" id="{509164EB-3DC4-7A4F-9E7C-06EBC981CD0A}"/>
                </a:ext>
              </a:extLst>
            </p:cNvPr>
            <p:cNvSpPr/>
            <p:nvPr/>
          </p:nvSpPr>
          <p:spPr>
            <a:xfrm>
              <a:off x="7807694" y="184963"/>
              <a:ext cx="791510" cy="664397"/>
            </a:xfrm>
            <a:prstGeom prst="rect">
              <a:avLst/>
            </a:prstGeom>
            <a:solidFill>
              <a:srgbClr val="EEB3B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239/178/184</a:t>
              </a:r>
            </a:p>
          </p:txBody>
        </p:sp>
        <p:sp>
          <p:nvSpPr>
            <p:cNvPr id="83" name="矩形 13">
              <a:extLst>
                <a:ext uri="{FF2B5EF4-FFF2-40B4-BE49-F238E27FC236}">
                  <a16:creationId xmlns="" xmlns:a16="http://schemas.microsoft.com/office/drawing/2014/main" id="{667867DD-D3E6-3040-A7B5-39345C0CE2E3}"/>
                </a:ext>
              </a:extLst>
            </p:cNvPr>
            <p:cNvSpPr/>
            <p:nvPr/>
          </p:nvSpPr>
          <p:spPr>
            <a:xfrm>
              <a:off x="7807054" y="918047"/>
              <a:ext cx="791510" cy="664397"/>
            </a:xfrm>
            <a:prstGeom prst="rect">
              <a:avLst/>
            </a:prstGeom>
            <a:solidFill>
              <a:srgbClr val="EEB3C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238/179/193</a:t>
              </a:r>
            </a:p>
          </p:txBody>
        </p:sp>
        <p:sp>
          <p:nvSpPr>
            <p:cNvPr id="84" name="矩形 13">
              <a:extLst>
                <a:ext uri="{FF2B5EF4-FFF2-40B4-BE49-F238E27FC236}">
                  <a16:creationId xmlns="" xmlns:a16="http://schemas.microsoft.com/office/drawing/2014/main" id="{9EE10597-3782-AB46-8453-89FA049C6C46}"/>
                </a:ext>
              </a:extLst>
            </p:cNvPr>
            <p:cNvSpPr/>
            <p:nvPr userDrawn="1"/>
          </p:nvSpPr>
          <p:spPr>
            <a:xfrm>
              <a:off x="5354169" y="6324025"/>
              <a:ext cx="513579" cy="664397"/>
            </a:xfrm>
            <a:prstGeom prst="rect">
              <a:avLst/>
            </a:prstGeom>
            <a:solidFill>
              <a:srgbClr val="22181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35/24/21</a:t>
              </a:r>
            </a:p>
          </p:txBody>
        </p:sp>
        <p:sp>
          <p:nvSpPr>
            <p:cNvPr id="85" name="矩形 13">
              <a:extLst>
                <a:ext uri="{FF2B5EF4-FFF2-40B4-BE49-F238E27FC236}">
                  <a16:creationId xmlns="" xmlns:a16="http://schemas.microsoft.com/office/drawing/2014/main" id="{966B3529-B594-884C-BED0-5887B34BBBB8}"/>
                </a:ext>
              </a:extLst>
            </p:cNvPr>
            <p:cNvSpPr/>
            <p:nvPr userDrawn="1"/>
          </p:nvSpPr>
          <p:spPr>
            <a:xfrm>
              <a:off x="5900626" y="6324025"/>
              <a:ext cx="513579" cy="664397"/>
            </a:xfrm>
            <a:prstGeom prst="rect">
              <a:avLst/>
            </a:prstGeom>
            <a:solidFill>
              <a:srgbClr val="59575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p>
            <a:p>
              <a:pPr algn="ctr">
                <a:lnSpc>
                  <a:spcPts val="620"/>
                </a:lnSpc>
              </a:pPr>
              <a:r>
                <a:rPr kumimoji="1" lang="en-US" altLang="zh-CN" sz="500" b="1" dirty="0">
                  <a:solidFill>
                    <a:srgbClr val="FFFFFF"/>
                  </a:solidFill>
                  <a:latin typeface="Arial" charset="0"/>
                  <a:ea typeface="Arial" charset="0"/>
                  <a:cs typeface="Arial" charset="0"/>
                </a:rPr>
                <a:t>89/87/87</a:t>
              </a:r>
            </a:p>
          </p:txBody>
        </p:sp>
        <p:sp>
          <p:nvSpPr>
            <p:cNvPr id="86" name="矩形 13">
              <a:extLst>
                <a:ext uri="{FF2B5EF4-FFF2-40B4-BE49-F238E27FC236}">
                  <a16:creationId xmlns="" xmlns:a16="http://schemas.microsoft.com/office/drawing/2014/main" id="{0B0545C9-147F-584F-80D2-EF13876D7D33}"/>
                </a:ext>
              </a:extLst>
            </p:cNvPr>
            <p:cNvSpPr/>
            <p:nvPr userDrawn="1"/>
          </p:nvSpPr>
          <p:spPr>
            <a:xfrm>
              <a:off x="6450318" y="6324025"/>
              <a:ext cx="513579" cy="664397"/>
            </a:xfrm>
            <a:prstGeom prst="rect">
              <a:avLst/>
            </a:prstGeom>
            <a:solidFill>
              <a:srgbClr val="88888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p>
            <a:p>
              <a:pPr algn="ctr">
                <a:lnSpc>
                  <a:spcPts val="620"/>
                </a:lnSpc>
              </a:pPr>
              <a:r>
                <a:rPr kumimoji="1" lang="en-US" altLang="zh-CN" sz="500" b="1" dirty="0">
                  <a:solidFill>
                    <a:srgbClr val="FFFFFF"/>
                  </a:solidFill>
                  <a:latin typeface="Arial" charset="0"/>
                  <a:ea typeface="Arial" charset="0"/>
                  <a:cs typeface="Arial" charset="0"/>
                </a:rPr>
                <a:t>137/137/</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137</a:t>
              </a:r>
            </a:p>
          </p:txBody>
        </p:sp>
        <p:sp>
          <p:nvSpPr>
            <p:cNvPr id="87" name="矩形 13">
              <a:extLst>
                <a:ext uri="{FF2B5EF4-FFF2-40B4-BE49-F238E27FC236}">
                  <a16:creationId xmlns="" xmlns:a16="http://schemas.microsoft.com/office/drawing/2014/main" id="{44FD0A0B-0D45-3340-A523-465AC24134BF}"/>
                </a:ext>
              </a:extLst>
            </p:cNvPr>
            <p:cNvSpPr/>
            <p:nvPr userDrawn="1"/>
          </p:nvSpPr>
          <p:spPr>
            <a:xfrm>
              <a:off x="6998296" y="6324025"/>
              <a:ext cx="513579" cy="664397"/>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p>
            <a:p>
              <a:pPr algn="ctr">
                <a:lnSpc>
                  <a:spcPts val="620"/>
                </a:lnSpc>
              </a:pPr>
              <a:r>
                <a:rPr kumimoji="1" lang="en-US" altLang="zh-CN" sz="500" b="1" dirty="0">
                  <a:solidFill>
                    <a:srgbClr val="FFFFFF"/>
                  </a:solidFill>
                  <a:latin typeface="Arial" charset="0"/>
                  <a:ea typeface="Arial" charset="0"/>
                  <a:cs typeface="Arial" charset="0"/>
                </a:rPr>
                <a:t>181/181/</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181</a:t>
              </a:r>
            </a:p>
          </p:txBody>
        </p:sp>
        <p:sp>
          <p:nvSpPr>
            <p:cNvPr id="88" name="矩形 13">
              <a:extLst>
                <a:ext uri="{FF2B5EF4-FFF2-40B4-BE49-F238E27FC236}">
                  <a16:creationId xmlns="" xmlns:a16="http://schemas.microsoft.com/office/drawing/2014/main" id="{2C404A07-276B-3648-BB25-4EDB5905448C}"/>
                </a:ext>
              </a:extLst>
            </p:cNvPr>
            <p:cNvSpPr/>
            <p:nvPr userDrawn="1"/>
          </p:nvSpPr>
          <p:spPr>
            <a:xfrm>
              <a:off x="7541580" y="6324025"/>
              <a:ext cx="513579" cy="664397"/>
            </a:xfrm>
            <a:prstGeom prst="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221/221/</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221</a:t>
              </a:r>
            </a:p>
          </p:txBody>
        </p:sp>
        <p:sp>
          <p:nvSpPr>
            <p:cNvPr id="89" name="矩形 13">
              <a:extLst>
                <a:ext uri="{FF2B5EF4-FFF2-40B4-BE49-F238E27FC236}">
                  <a16:creationId xmlns="" xmlns:a16="http://schemas.microsoft.com/office/drawing/2014/main" id="{72B0F29C-A346-8946-9B8E-8F1B9DFF7AD0}"/>
                </a:ext>
              </a:extLst>
            </p:cNvPr>
            <p:cNvSpPr/>
            <p:nvPr userDrawn="1"/>
          </p:nvSpPr>
          <p:spPr>
            <a:xfrm>
              <a:off x="8083608" y="6324025"/>
              <a:ext cx="513579" cy="664397"/>
            </a:xfrm>
            <a:prstGeom prst="rect">
              <a:avLst/>
            </a:prstGeom>
            <a:solidFill>
              <a:srgbClr val="FFFFFF"/>
            </a:solidFill>
            <a:ln w="6350">
              <a:solidFill>
                <a:srgbClr val="B5B5B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a:t>
              </a:r>
            </a:p>
            <a:p>
              <a:pPr algn="ctr">
                <a:lnSpc>
                  <a:spcPts val="620"/>
                </a:lnSpc>
              </a:pPr>
              <a:r>
                <a:rPr kumimoji="1" lang="en-US" altLang="zh-CN" sz="500" b="1" dirty="0">
                  <a:solidFill>
                    <a:srgbClr val="595757"/>
                  </a:solidFill>
                  <a:latin typeface="Arial" charset="0"/>
                  <a:ea typeface="Arial" charset="0"/>
                  <a:cs typeface="Arial" charset="0"/>
                </a:rPr>
                <a:t>255/255/</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255</a:t>
              </a:r>
            </a:p>
          </p:txBody>
        </p:sp>
      </p:grpSp>
    </p:spTree>
    <p:extLst>
      <p:ext uri="{BB962C8B-B14F-4D97-AF65-F5344CB8AC3E}">
        <p14:creationId xmlns:p14="http://schemas.microsoft.com/office/powerpoint/2010/main" val="4229503669"/>
      </p:ext>
    </p:extLst>
  </p:cSld>
  <p:clrMap bg1="lt1" tx1="dk1" bg2="lt2" tx2="dk2" accent1="accent1" accent2="accent2" accent3="accent3" accent4="accent4" accent5="accent5" accent6="accent6" hlink="hlink" folHlink="folHlink"/>
  <p:sldLayoutIdLst>
    <p:sldLayoutId id="2147483855" r:id="rId1"/>
    <p:sldLayoutId id="2147483876" r:id="rId2"/>
    <p:sldLayoutId id="2147483856" r:id="rId3"/>
    <p:sldLayoutId id="2147483877" r:id="rId4"/>
    <p:sldLayoutId id="2147483857" r:id="rId5"/>
  </p:sldLayoutIdLst>
  <p:txStyles>
    <p:titleStyle>
      <a:lvl1pPr algn="l" defTabSz="914034" rtl="0" eaLnBrk="1" fontAlgn="base" latinLnBrk="0" hangingPunct="1">
        <a:lnSpc>
          <a:spcPct val="90000"/>
        </a:lnSpc>
        <a:spcBef>
          <a:spcPct val="0"/>
        </a:spcBef>
        <a:buNone/>
        <a:defRPr lang="zh-CN" altLang="en-US" sz="3200" kern="1200" baseline="0" dirty="0">
          <a:solidFill>
            <a:schemeClr val="tx1"/>
          </a:solidFill>
          <a:latin typeface="Huawei Sans" panose="020C0503030203020204" pitchFamily="34" charset="0"/>
          <a:ea typeface="方正兰亭黑简体" panose="02000000000000000000" pitchFamily="2" charset="-122"/>
          <a:cs typeface="+mn-cs"/>
        </a:defRPr>
      </a:lvl1pPr>
    </p:titleStyle>
    <p:bodyStyle>
      <a:lvl1pPr marL="302279" indent="-302279" algn="l" defTabSz="914034" rtl="0" eaLnBrk="1" fontAlgn="ctr" latinLnBrk="0" hangingPunct="1">
        <a:lnSpc>
          <a:spcPct val="140000"/>
        </a:lnSpc>
        <a:spcBef>
          <a:spcPts val="792"/>
        </a:spcBef>
        <a:buSzPct val="50000"/>
        <a:buFont typeface="Wingdings" panose="05000000000000000000" pitchFamily="2" charset="2"/>
        <a:buChar char="l"/>
        <a:defRPr sz="2199" kern="1200" baseline="0">
          <a:solidFill>
            <a:schemeClr val="tx1"/>
          </a:solidFill>
          <a:latin typeface="Huawei Sans" panose="020C0503030203020204" pitchFamily="34" charset="0"/>
          <a:ea typeface="方正兰亭黑简体" panose="02000000000000000000" pitchFamily="2" charset="-122"/>
          <a:cs typeface="+mn-cs"/>
        </a:defRPr>
      </a:lvl1pPr>
      <a:lvl2pPr marL="654938" indent="-251899" algn="l" defTabSz="914034" rtl="0" eaLnBrk="1" fontAlgn="ctr" latinLnBrk="0" hangingPunct="1">
        <a:lnSpc>
          <a:spcPct val="140000"/>
        </a:lnSpc>
        <a:spcBef>
          <a:spcPts val="720"/>
        </a:spcBef>
        <a:buClrTx/>
        <a:buSzPct val="50000"/>
        <a:buFont typeface="Wingdings" panose="05000000000000000000" pitchFamily="2" charset="2"/>
        <a:buChar char="p"/>
        <a:defRPr sz="1999" kern="1200" baseline="0">
          <a:solidFill>
            <a:schemeClr val="tx1"/>
          </a:solidFill>
          <a:latin typeface="Huawei Sans" panose="020C0503030203020204" pitchFamily="34" charset="0"/>
          <a:ea typeface="方正兰亭黑简体" panose="02000000000000000000" pitchFamily="2" charset="-122"/>
          <a:cs typeface="+mn-cs"/>
        </a:defRPr>
      </a:lvl2pPr>
      <a:lvl3pPr marL="1003998" indent="-201519" algn="l" defTabSz="914034" rtl="0" eaLnBrk="1" fontAlgn="ctr" latinLnBrk="0" hangingPunct="1">
        <a:lnSpc>
          <a:spcPct val="140000"/>
        </a:lnSpc>
        <a:spcBef>
          <a:spcPts val="648"/>
        </a:spcBef>
        <a:buClrTx/>
        <a:buSzPct val="50000"/>
        <a:buFont typeface="Wingdings" panose="05000000000000000000" pitchFamily="2" charset="2"/>
        <a:buChar char="n"/>
        <a:defRPr sz="1799" kern="1200" baseline="0">
          <a:solidFill>
            <a:schemeClr val="tx1"/>
          </a:solidFill>
          <a:latin typeface="Huawei Sans" panose="020C0503030203020204" pitchFamily="34" charset="0"/>
          <a:ea typeface="方正兰亭黑简体" panose="02000000000000000000" pitchFamily="2" charset="-122"/>
          <a:cs typeface="+mn-cs"/>
        </a:defRPr>
      </a:lvl3pPr>
      <a:lvl4pPr marL="1399840" indent="-197921" algn="l" defTabSz="914034" rtl="0" eaLnBrk="1" fontAlgn="ctr" latinLnBrk="0" hangingPunct="1">
        <a:lnSpc>
          <a:spcPct val="140000"/>
        </a:lnSpc>
        <a:spcBef>
          <a:spcPts val="576"/>
        </a:spcBef>
        <a:buFont typeface="Huawei Sans" panose="020C0503030203020204" pitchFamily="34" charset="0"/>
        <a:buChar char="−"/>
        <a:defRPr sz="1599" kern="1200" baseline="0">
          <a:solidFill>
            <a:schemeClr val="tx1"/>
          </a:solidFill>
          <a:latin typeface="Huawei Sans" panose="020C0503030203020204" pitchFamily="34" charset="0"/>
          <a:ea typeface="方正兰亭黑简体" panose="02000000000000000000" pitchFamily="2" charset="-122"/>
          <a:cs typeface="+mn-cs"/>
        </a:defRPr>
      </a:lvl4pPr>
      <a:lvl5pPr marL="1802879" indent="-201519" algn="l" defTabSz="914034" rtl="0" eaLnBrk="1" fontAlgn="ctr" latinLnBrk="0" hangingPunct="1">
        <a:lnSpc>
          <a:spcPct val="140000"/>
        </a:lnSpc>
        <a:spcBef>
          <a:spcPts val="576"/>
        </a:spcBef>
        <a:buFont typeface="Huawei Sans" panose="020C0503030203020204" pitchFamily="34" charset="0"/>
        <a:buChar char="~"/>
        <a:defRPr sz="1399" kern="1200" baseline="0">
          <a:solidFill>
            <a:schemeClr val="tx1"/>
          </a:solidFill>
          <a:latin typeface="Huawei Sans" panose="020C0503030203020204" pitchFamily="34" charset="0"/>
          <a:ea typeface="方正兰亭黑简体" panose="02000000000000000000" pitchFamily="2" charset="-122"/>
          <a:cs typeface="+mn-cs"/>
        </a:defRPr>
      </a:lvl5pPr>
      <a:lvl6pPr marL="2513594" indent="-228509" algn="l" defTabSz="914034"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611" indent="-228509" algn="l" defTabSz="914034"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628" indent="-228509" algn="l" defTabSz="914034"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4646" indent="-228509" algn="l" defTabSz="914034"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zh-CN"/>
      </a:defPPr>
      <a:lvl1pPr marL="0" algn="l" defTabSz="914034" rtl="0" eaLnBrk="1" latinLnBrk="0" hangingPunct="1">
        <a:defRPr sz="1799" kern="1200">
          <a:solidFill>
            <a:schemeClr val="tx1"/>
          </a:solidFill>
          <a:latin typeface="+mn-lt"/>
          <a:ea typeface="+mn-ea"/>
          <a:cs typeface="+mn-cs"/>
        </a:defRPr>
      </a:lvl1pPr>
      <a:lvl2pPr marL="457017" algn="l" defTabSz="914034" rtl="0" eaLnBrk="1" latinLnBrk="0" hangingPunct="1">
        <a:defRPr sz="1799" kern="1200">
          <a:solidFill>
            <a:schemeClr val="tx1"/>
          </a:solidFill>
          <a:latin typeface="+mn-lt"/>
          <a:ea typeface="+mn-ea"/>
          <a:cs typeface="+mn-cs"/>
        </a:defRPr>
      </a:lvl2pPr>
      <a:lvl3pPr marL="914034" algn="l" defTabSz="914034" rtl="0" eaLnBrk="1" latinLnBrk="0" hangingPunct="1">
        <a:defRPr sz="1799" kern="1200">
          <a:solidFill>
            <a:schemeClr val="tx1"/>
          </a:solidFill>
          <a:latin typeface="+mn-lt"/>
          <a:ea typeface="+mn-ea"/>
          <a:cs typeface="+mn-cs"/>
        </a:defRPr>
      </a:lvl3pPr>
      <a:lvl4pPr marL="1371051" algn="l" defTabSz="914034" rtl="0" eaLnBrk="1" latinLnBrk="0" hangingPunct="1">
        <a:defRPr sz="1799" kern="1200">
          <a:solidFill>
            <a:schemeClr val="tx1"/>
          </a:solidFill>
          <a:latin typeface="+mn-lt"/>
          <a:ea typeface="+mn-ea"/>
          <a:cs typeface="+mn-cs"/>
        </a:defRPr>
      </a:lvl4pPr>
      <a:lvl5pPr marL="1828068" algn="l" defTabSz="914034" rtl="0" eaLnBrk="1" latinLnBrk="0" hangingPunct="1">
        <a:defRPr sz="1799" kern="1200">
          <a:solidFill>
            <a:schemeClr val="tx1"/>
          </a:solidFill>
          <a:latin typeface="+mn-lt"/>
          <a:ea typeface="+mn-ea"/>
          <a:cs typeface="+mn-cs"/>
        </a:defRPr>
      </a:lvl5pPr>
      <a:lvl6pPr marL="2285086" algn="l" defTabSz="914034" rtl="0" eaLnBrk="1" latinLnBrk="0" hangingPunct="1">
        <a:defRPr sz="1799" kern="1200">
          <a:solidFill>
            <a:schemeClr val="tx1"/>
          </a:solidFill>
          <a:latin typeface="+mn-lt"/>
          <a:ea typeface="+mn-ea"/>
          <a:cs typeface="+mn-cs"/>
        </a:defRPr>
      </a:lvl6pPr>
      <a:lvl7pPr marL="2742103" algn="l" defTabSz="914034" rtl="0" eaLnBrk="1" latinLnBrk="0" hangingPunct="1">
        <a:defRPr sz="1799" kern="1200">
          <a:solidFill>
            <a:schemeClr val="tx1"/>
          </a:solidFill>
          <a:latin typeface="+mn-lt"/>
          <a:ea typeface="+mn-ea"/>
          <a:cs typeface="+mn-cs"/>
        </a:defRPr>
      </a:lvl7pPr>
      <a:lvl8pPr marL="3199120" algn="l" defTabSz="914034" rtl="0" eaLnBrk="1" latinLnBrk="0" hangingPunct="1">
        <a:defRPr sz="1799" kern="1200">
          <a:solidFill>
            <a:schemeClr val="tx1"/>
          </a:solidFill>
          <a:latin typeface="+mn-lt"/>
          <a:ea typeface="+mn-ea"/>
          <a:cs typeface="+mn-cs"/>
        </a:defRPr>
      </a:lvl8pPr>
      <a:lvl9pPr marL="3656137" algn="l" defTabSz="914034"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79" userDrawn="1">
          <p15:clr>
            <a:srgbClr val="F26B43"/>
          </p15:clr>
        </p15:guide>
        <p15:guide id="2" pos="7401" userDrawn="1">
          <p15:clr>
            <a:srgbClr val="F26B43"/>
          </p15:clr>
        </p15:guide>
        <p15:guide id="4" orient="horz" pos="3906">
          <p15:clr>
            <a:srgbClr val="F26B43"/>
          </p15:clr>
        </p15:guide>
        <p15:guide id="6" pos="3840">
          <p15:clr>
            <a:srgbClr val="F26B43"/>
          </p15:clr>
        </p15:guide>
        <p15:guide id="7" orient="horz" pos="278">
          <p15:clr>
            <a:srgbClr val="F26B43"/>
          </p15:clr>
        </p15:guide>
        <p15:guide id="8" orient="horz" pos="2341"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grpSp>
        <p:nvGrpSpPr>
          <p:cNvPr id="29" name="Group 87">
            <a:extLst>
              <a:ext uri="{FF2B5EF4-FFF2-40B4-BE49-F238E27FC236}">
                <a16:creationId xmlns="" xmlns:a16="http://schemas.microsoft.com/office/drawing/2014/main" id="{37333705-F8D6-2847-B3CB-F2FAB51E2A3B}"/>
              </a:ext>
            </a:extLst>
          </p:cNvPr>
          <p:cNvGrpSpPr>
            <a:grpSpLocks noChangeAspect="1"/>
          </p:cNvGrpSpPr>
          <p:nvPr userDrawn="1"/>
        </p:nvGrpSpPr>
        <p:grpSpPr>
          <a:xfrm>
            <a:off x="12290471" y="2625389"/>
            <a:ext cx="1963323" cy="4233515"/>
            <a:chOff x="5343885" y="-48857"/>
            <a:chExt cx="3263586" cy="7037279"/>
          </a:xfrm>
        </p:grpSpPr>
        <p:sp>
          <p:nvSpPr>
            <p:cNvPr id="30" name="矩形 13">
              <a:extLst>
                <a:ext uri="{FF2B5EF4-FFF2-40B4-BE49-F238E27FC236}">
                  <a16:creationId xmlns="" xmlns:a16="http://schemas.microsoft.com/office/drawing/2014/main" id="{B14DFA89-D483-CF47-82CC-DD86D7CAB09E}"/>
                </a:ext>
              </a:extLst>
            </p:cNvPr>
            <p:cNvSpPr/>
            <p:nvPr userDrawn="1"/>
          </p:nvSpPr>
          <p:spPr>
            <a:xfrm>
              <a:off x="5356401" y="1934171"/>
              <a:ext cx="791510" cy="664397"/>
            </a:xfrm>
            <a:prstGeom prst="rect">
              <a:avLst/>
            </a:prstGeom>
            <a:solidFill>
              <a:srgbClr val="C4005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RGB</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196/0/84</a:t>
              </a:r>
            </a:p>
          </p:txBody>
        </p:sp>
        <p:sp>
          <p:nvSpPr>
            <p:cNvPr id="31" name="文本框 15">
              <a:extLst>
                <a:ext uri="{FF2B5EF4-FFF2-40B4-BE49-F238E27FC236}">
                  <a16:creationId xmlns="" xmlns:a16="http://schemas.microsoft.com/office/drawing/2014/main" id="{8223ADA0-340A-794B-93B7-24AFF612A719}"/>
                </a:ext>
              </a:extLst>
            </p:cNvPr>
            <p:cNvSpPr txBox="1"/>
            <p:nvPr userDrawn="1"/>
          </p:nvSpPr>
          <p:spPr>
            <a:xfrm>
              <a:off x="5352723" y="1694497"/>
              <a:ext cx="1052647" cy="204645"/>
            </a:xfrm>
            <a:prstGeom prst="rect">
              <a:avLst/>
            </a:prstGeom>
            <a:noFill/>
          </p:spPr>
          <p:txBody>
            <a:bodyPr wrap="square" lIns="0" tIns="0" rIns="0" bIns="0" rtlCol="0" anchor="b" anchorCtr="0">
              <a:spAutoFit/>
            </a:bodyPr>
            <a:lstStyle/>
            <a:p>
              <a:pPr algn="l">
                <a:lnSpc>
                  <a:spcPct val="100000"/>
                </a:lnSpc>
              </a:pPr>
              <a:r>
                <a:rPr kumimoji="1" lang="zh-CN" altLang="en-US" sz="800" b="0" i="0" dirty="0">
                  <a:solidFill>
                    <a:schemeClr val="tx1"/>
                  </a:solidFill>
                  <a:latin typeface="Microsoft YaHei" panose="020B0503020204020204" pitchFamily="34" charset="-122"/>
                  <a:ea typeface="Microsoft YaHei" panose="020B0503020204020204" pitchFamily="34" charset="-122"/>
                </a:rPr>
                <a:t>公司辅助色</a:t>
              </a:r>
            </a:p>
          </p:txBody>
        </p:sp>
        <p:sp>
          <p:nvSpPr>
            <p:cNvPr id="32" name="矩形 13">
              <a:extLst>
                <a:ext uri="{FF2B5EF4-FFF2-40B4-BE49-F238E27FC236}">
                  <a16:creationId xmlns="" xmlns:a16="http://schemas.microsoft.com/office/drawing/2014/main" id="{5F63E0E3-4F22-7948-AB1A-40A84ECA92EC}"/>
                </a:ext>
              </a:extLst>
            </p:cNvPr>
            <p:cNvSpPr/>
            <p:nvPr userDrawn="1"/>
          </p:nvSpPr>
          <p:spPr>
            <a:xfrm>
              <a:off x="6184680" y="1934171"/>
              <a:ext cx="791510" cy="664397"/>
            </a:xfrm>
            <a:prstGeom prst="rect">
              <a:avLst/>
            </a:prstGeom>
            <a:solidFill>
              <a:srgbClr val="CB377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203/55/120</a:t>
              </a:r>
            </a:p>
          </p:txBody>
        </p:sp>
        <p:sp>
          <p:nvSpPr>
            <p:cNvPr id="33" name="矩形 13">
              <a:extLst>
                <a:ext uri="{FF2B5EF4-FFF2-40B4-BE49-F238E27FC236}">
                  <a16:creationId xmlns="" xmlns:a16="http://schemas.microsoft.com/office/drawing/2014/main" id="{29C4A3C6-7C7B-7140-8F73-591E9F49143F}"/>
                </a:ext>
              </a:extLst>
            </p:cNvPr>
            <p:cNvSpPr/>
            <p:nvPr userDrawn="1"/>
          </p:nvSpPr>
          <p:spPr>
            <a:xfrm>
              <a:off x="5356401" y="3403061"/>
              <a:ext cx="791510" cy="664397"/>
            </a:xfrm>
            <a:prstGeom prst="rect">
              <a:avLst/>
            </a:prstGeom>
            <a:solidFill>
              <a:srgbClr val="ED6D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237/109/0</a:t>
              </a:r>
            </a:p>
          </p:txBody>
        </p:sp>
        <p:sp>
          <p:nvSpPr>
            <p:cNvPr id="34" name="矩形 13">
              <a:extLst>
                <a:ext uri="{FF2B5EF4-FFF2-40B4-BE49-F238E27FC236}">
                  <a16:creationId xmlns="" xmlns:a16="http://schemas.microsoft.com/office/drawing/2014/main" id="{BE4C9A8D-46B0-5B40-BC47-DB6C4899227F}"/>
                </a:ext>
              </a:extLst>
            </p:cNvPr>
            <p:cNvSpPr/>
            <p:nvPr userDrawn="1"/>
          </p:nvSpPr>
          <p:spPr>
            <a:xfrm>
              <a:off x="6184680" y="2673360"/>
              <a:ext cx="791510" cy="664397"/>
            </a:xfrm>
            <a:prstGeom prst="rect">
              <a:avLst/>
            </a:prstGeom>
            <a:solidFill>
              <a:srgbClr val="99363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153/54/54</a:t>
              </a:r>
            </a:p>
          </p:txBody>
        </p:sp>
        <p:sp>
          <p:nvSpPr>
            <p:cNvPr id="35" name="矩形 13">
              <a:extLst>
                <a:ext uri="{FF2B5EF4-FFF2-40B4-BE49-F238E27FC236}">
                  <a16:creationId xmlns="" xmlns:a16="http://schemas.microsoft.com/office/drawing/2014/main" id="{612F2ED4-F7A4-9E48-95E1-8D07B3BBE962}"/>
                </a:ext>
              </a:extLst>
            </p:cNvPr>
            <p:cNvSpPr/>
            <p:nvPr userDrawn="1"/>
          </p:nvSpPr>
          <p:spPr>
            <a:xfrm>
              <a:off x="5356401" y="4866463"/>
              <a:ext cx="791510" cy="664397"/>
            </a:xfrm>
            <a:prstGeom prst="rect">
              <a:avLst/>
            </a:prstGeom>
            <a:solidFill>
              <a:srgbClr val="62B23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98/178/48</a:t>
              </a:r>
            </a:p>
          </p:txBody>
        </p:sp>
        <p:sp>
          <p:nvSpPr>
            <p:cNvPr id="36" name="矩形 13">
              <a:extLst>
                <a:ext uri="{FF2B5EF4-FFF2-40B4-BE49-F238E27FC236}">
                  <a16:creationId xmlns="" xmlns:a16="http://schemas.microsoft.com/office/drawing/2014/main" id="{A9E1D476-C288-8945-A68A-1F20C557294B}"/>
                </a:ext>
              </a:extLst>
            </p:cNvPr>
            <p:cNvSpPr/>
            <p:nvPr userDrawn="1"/>
          </p:nvSpPr>
          <p:spPr>
            <a:xfrm>
              <a:off x="6184680" y="3415851"/>
              <a:ext cx="791510" cy="664397"/>
            </a:xfrm>
            <a:prstGeom prst="rect">
              <a:avLst/>
            </a:prstGeom>
            <a:solidFill>
              <a:srgbClr val="F2894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242/137/68</a:t>
              </a:r>
              <a:endParaRPr kumimoji="1" lang="mr-IN" altLang="zh-CN" sz="500" b="1" dirty="0">
                <a:solidFill>
                  <a:srgbClr val="FFFFFF"/>
                </a:solidFill>
                <a:latin typeface="Arial" charset="0"/>
                <a:ea typeface="Arial" charset="0"/>
                <a:cs typeface="Arial" charset="0"/>
              </a:endParaRPr>
            </a:p>
          </p:txBody>
        </p:sp>
        <p:sp>
          <p:nvSpPr>
            <p:cNvPr id="37" name="矩形 13">
              <a:extLst>
                <a:ext uri="{FF2B5EF4-FFF2-40B4-BE49-F238E27FC236}">
                  <a16:creationId xmlns="" xmlns:a16="http://schemas.microsoft.com/office/drawing/2014/main" id="{42823EBB-E62E-F149-AC9A-09950051F283}"/>
                </a:ext>
              </a:extLst>
            </p:cNvPr>
            <p:cNvSpPr/>
            <p:nvPr userDrawn="1"/>
          </p:nvSpPr>
          <p:spPr>
            <a:xfrm>
              <a:off x="5353240" y="184963"/>
              <a:ext cx="791510" cy="664397"/>
            </a:xfrm>
            <a:prstGeom prst="rect">
              <a:avLst/>
            </a:prstGeom>
            <a:solidFill>
              <a:srgbClr val="C7000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PANTONE 185C</a:t>
              </a:r>
            </a:p>
            <a:p>
              <a:pPr algn="ctr">
                <a:lnSpc>
                  <a:spcPts val="620"/>
                </a:lnSpc>
                <a:spcBef>
                  <a:spcPts val="0"/>
                </a:spcBef>
              </a:pPr>
              <a:r>
                <a:rPr kumimoji="1" lang="en-US" altLang="zh-CN" sz="500" b="1" dirty="0">
                  <a:solidFill>
                    <a:schemeClr val="tx2"/>
                  </a:solidFill>
                  <a:latin typeface="Arial" charset="0"/>
                  <a:ea typeface="Arial" charset="0"/>
                  <a:cs typeface="Arial" charset="0"/>
                </a:rPr>
                <a:t>RGB </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199/0/11  </a:t>
              </a:r>
            </a:p>
          </p:txBody>
        </p:sp>
        <p:sp>
          <p:nvSpPr>
            <p:cNvPr id="38" name="文本框 15">
              <a:extLst>
                <a:ext uri="{FF2B5EF4-FFF2-40B4-BE49-F238E27FC236}">
                  <a16:creationId xmlns="" xmlns:a16="http://schemas.microsoft.com/office/drawing/2014/main" id="{EA01C299-6FF2-3642-AAEC-A1DF62D9C654}"/>
                </a:ext>
              </a:extLst>
            </p:cNvPr>
            <p:cNvSpPr txBox="1"/>
            <p:nvPr userDrawn="1"/>
          </p:nvSpPr>
          <p:spPr>
            <a:xfrm>
              <a:off x="5343885" y="-48857"/>
              <a:ext cx="726488" cy="204645"/>
            </a:xfrm>
            <a:prstGeom prst="rect">
              <a:avLst/>
            </a:prstGeom>
            <a:noFill/>
          </p:spPr>
          <p:txBody>
            <a:bodyPr wrap="square" lIns="0" tIns="0" rIns="0" bIns="0" rtlCol="0" anchor="b" anchorCtr="0">
              <a:spAutoFit/>
            </a:bodyPr>
            <a:lstStyle/>
            <a:p>
              <a:pPr algn="l">
                <a:lnSpc>
                  <a:spcPct val="100000"/>
                </a:lnSpc>
              </a:pPr>
              <a:r>
                <a:rPr kumimoji="1" lang="zh-CN" altLang="en-US" sz="800" b="0" i="0" dirty="0">
                  <a:solidFill>
                    <a:schemeClr val="tx1"/>
                  </a:solidFill>
                  <a:latin typeface="Microsoft YaHei" panose="020B0503020204020204" pitchFamily="34" charset="-122"/>
                  <a:ea typeface="Microsoft YaHei" panose="020B0503020204020204" pitchFamily="34" charset="-122"/>
                </a:rPr>
                <a:t>公司色</a:t>
              </a:r>
            </a:p>
          </p:txBody>
        </p:sp>
        <p:sp>
          <p:nvSpPr>
            <p:cNvPr id="39" name="矩形 13">
              <a:extLst>
                <a:ext uri="{FF2B5EF4-FFF2-40B4-BE49-F238E27FC236}">
                  <a16:creationId xmlns="" xmlns:a16="http://schemas.microsoft.com/office/drawing/2014/main" id="{B84AB502-165F-764A-9621-65CA8CBBEAEA}"/>
                </a:ext>
              </a:extLst>
            </p:cNvPr>
            <p:cNvSpPr/>
            <p:nvPr userDrawn="1"/>
          </p:nvSpPr>
          <p:spPr>
            <a:xfrm>
              <a:off x="5352600" y="918047"/>
              <a:ext cx="791510" cy="664397"/>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PANTONE 186C</a:t>
              </a:r>
            </a:p>
            <a:p>
              <a:pPr algn="ctr">
                <a:lnSpc>
                  <a:spcPts val="620"/>
                </a:lnSpc>
              </a:pPr>
              <a:r>
                <a:rPr kumimoji="1" lang="en-US" altLang="zh-CN" sz="500" b="1" dirty="0">
                  <a:solidFill>
                    <a:schemeClr val="tx2"/>
                  </a:solidFill>
                  <a:latin typeface="Arial" charset="0"/>
                  <a:ea typeface="Arial" charset="0"/>
                  <a:cs typeface="Arial" charset="0"/>
                </a:rPr>
                <a:t>RGB</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200/16/46  </a:t>
              </a:r>
            </a:p>
          </p:txBody>
        </p:sp>
        <p:sp>
          <p:nvSpPr>
            <p:cNvPr id="40" name="矩形 13">
              <a:extLst>
                <a:ext uri="{FF2B5EF4-FFF2-40B4-BE49-F238E27FC236}">
                  <a16:creationId xmlns="" xmlns:a16="http://schemas.microsoft.com/office/drawing/2014/main" id="{CB8870E8-3E95-764C-B621-A168E194CC7A}"/>
                </a:ext>
              </a:extLst>
            </p:cNvPr>
            <p:cNvSpPr/>
            <p:nvPr userDrawn="1"/>
          </p:nvSpPr>
          <p:spPr>
            <a:xfrm>
              <a:off x="5354164" y="2665974"/>
              <a:ext cx="791510" cy="664397"/>
            </a:xfrm>
            <a:prstGeom prst="rect">
              <a:avLst/>
            </a:prstGeom>
            <a:solidFill>
              <a:srgbClr val="7F000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127/0/1</a:t>
              </a:r>
            </a:p>
          </p:txBody>
        </p:sp>
        <p:sp>
          <p:nvSpPr>
            <p:cNvPr id="41" name="矩形 13">
              <a:extLst>
                <a:ext uri="{FF2B5EF4-FFF2-40B4-BE49-F238E27FC236}">
                  <a16:creationId xmlns="" xmlns:a16="http://schemas.microsoft.com/office/drawing/2014/main" id="{356EF69A-1936-544F-A95F-0664F4E186D5}"/>
                </a:ext>
              </a:extLst>
            </p:cNvPr>
            <p:cNvSpPr/>
            <p:nvPr userDrawn="1"/>
          </p:nvSpPr>
          <p:spPr>
            <a:xfrm>
              <a:off x="5354164" y="4134866"/>
              <a:ext cx="791510" cy="664397"/>
            </a:xfrm>
            <a:prstGeom prst="rect">
              <a:avLst/>
            </a:prstGeom>
            <a:solidFill>
              <a:srgbClr val="FCC8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52/200/0</a:t>
              </a:r>
            </a:p>
          </p:txBody>
        </p:sp>
        <p:sp>
          <p:nvSpPr>
            <p:cNvPr id="42" name="矩形 13">
              <a:extLst>
                <a:ext uri="{FF2B5EF4-FFF2-40B4-BE49-F238E27FC236}">
                  <a16:creationId xmlns="" xmlns:a16="http://schemas.microsoft.com/office/drawing/2014/main" id="{03EBAB43-95A5-1C4A-8458-B86EB3D51FCA}"/>
                </a:ext>
              </a:extLst>
            </p:cNvPr>
            <p:cNvSpPr/>
            <p:nvPr userDrawn="1"/>
          </p:nvSpPr>
          <p:spPr>
            <a:xfrm>
              <a:off x="5354164" y="5596166"/>
              <a:ext cx="791510" cy="664397"/>
            </a:xfrm>
            <a:prstGeom prst="rect">
              <a:avLst/>
            </a:prstGeom>
            <a:solidFill>
              <a:srgbClr val="30B5C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48/181/197</a:t>
              </a:r>
            </a:p>
          </p:txBody>
        </p:sp>
        <p:sp>
          <p:nvSpPr>
            <p:cNvPr id="43" name="矩形 13">
              <a:extLst>
                <a:ext uri="{FF2B5EF4-FFF2-40B4-BE49-F238E27FC236}">
                  <a16:creationId xmlns="" xmlns:a16="http://schemas.microsoft.com/office/drawing/2014/main" id="{371A8520-F934-304C-B57F-B49F768694E2}"/>
                </a:ext>
              </a:extLst>
            </p:cNvPr>
            <p:cNvSpPr/>
            <p:nvPr userDrawn="1"/>
          </p:nvSpPr>
          <p:spPr>
            <a:xfrm>
              <a:off x="6194511" y="4866463"/>
              <a:ext cx="791510" cy="664397"/>
            </a:xfrm>
            <a:prstGeom prst="rect">
              <a:avLst/>
            </a:prstGeom>
            <a:solidFill>
              <a:srgbClr val="81C15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129/193/95</a:t>
              </a:r>
            </a:p>
          </p:txBody>
        </p:sp>
        <p:sp>
          <p:nvSpPr>
            <p:cNvPr id="44" name="矩形 13">
              <a:extLst>
                <a:ext uri="{FF2B5EF4-FFF2-40B4-BE49-F238E27FC236}">
                  <a16:creationId xmlns="" xmlns:a16="http://schemas.microsoft.com/office/drawing/2014/main" id="{B83004D7-279B-C14E-9FCF-870FA1B74FDF}"/>
                </a:ext>
              </a:extLst>
            </p:cNvPr>
            <p:cNvSpPr/>
            <p:nvPr userDrawn="1"/>
          </p:nvSpPr>
          <p:spPr>
            <a:xfrm>
              <a:off x="6192274" y="4134866"/>
              <a:ext cx="791510" cy="664397"/>
            </a:xfrm>
            <a:prstGeom prst="rect">
              <a:avLst/>
            </a:prstGeom>
            <a:solidFill>
              <a:srgbClr val="FDD35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253/211/81</a:t>
              </a:r>
            </a:p>
          </p:txBody>
        </p:sp>
        <p:sp>
          <p:nvSpPr>
            <p:cNvPr id="45" name="矩形 13">
              <a:extLst>
                <a:ext uri="{FF2B5EF4-FFF2-40B4-BE49-F238E27FC236}">
                  <a16:creationId xmlns="" xmlns:a16="http://schemas.microsoft.com/office/drawing/2014/main" id="{99635968-4E69-CC41-9D78-6DF253FE3035}"/>
                </a:ext>
              </a:extLst>
            </p:cNvPr>
            <p:cNvSpPr/>
            <p:nvPr userDrawn="1"/>
          </p:nvSpPr>
          <p:spPr>
            <a:xfrm>
              <a:off x="6192274" y="5596166"/>
              <a:ext cx="791510" cy="664397"/>
            </a:xfrm>
            <a:prstGeom prst="rect">
              <a:avLst/>
            </a:prstGeom>
            <a:solidFill>
              <a:srgbClr val="56C4D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86/196/210</a:t>
              </a:r>
            </a:p>
          </p:txBody>
        </p:sp>
        <p:sp>
          <p:nvSpPr>
            <p:cNvPr id="46" name="矩形 13">
              <a:extLst>
                <a:ext uri="{FF2B5EF4-FFF2-40B4-BE49-F238E27FC236}">
                  <a16:creationId xmlns="" xmlns:a16="http://schemas.microsoft.com/office/drawing/2014/main" id="{BDBE4949-07B7-F046-AD95-68E4B0C11CCD}"/>
                </a:ext>
              </a:extLst>
            </p:cNvPr>
            <p:cNvSpPr/>
            <p:nvPr/>
          </p:nvSpPr>
          <p:spPr>
            <a:xfrm>
              <a:off x="6186245" y="184963"/>
              <a:ext cx="791510" cy="664397"/>
            </a:xfrm>
            <a:prstGeom prst="rect">
              <a:avLst/>
            </a:prstGeom>
            <a:solidFill>
              <a:srgbClr val="D3394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211/57/65</a:t>
              </a:r>
            </a:p>
          </p:txBody>
        </p:sp>
        <p:sp>
          <p:nvSpPr>
            <p:cNvPr id="47" name="矩形 13">
              <a:extLst>
                <a:ext uri="{FF2B5EF4-FFF2-40B4-BE49-F238E27FC236}">
                  <a16:creationId xmlns="" xmlns:a16="http://schemas.microsoft.com/office/drawing/2014/main" id="{AA9F9E00-6A31-F14B-A2E4-79908835FD14}"/>
                </a:ext>
              </a:extLst>
            </p:cNvPr>
            <p:cNvSpPr/>
            <p:nvPr/>
          </p:nvSpPr>
          <p:spPr>
            <a:xfrm>
              <a:off x="6185604" y="918047"/>
              <a:ext cx="791510" cy="664397"/>
            </a:xfrm>
            <a:prstGeom prst="rect">
              <a:avLst/>
            </a:prstGeom>
            <a:solidFill>
              <a:srgbClr val="D3385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p>
            <a:p>
              <a:pPr algn="ctr">
                <a:lnSpc>
                  <a:spcPts val="620"/>
                </a:lnSpc>
              </a:pPr>
              <a:r>
                <a:rPr kumimoji="1" lang="en-US" altLang="zh-CN" sz="500" b="1" dirty="0">
                  <a:solidFill>
                    <a:srgbClr val="FFFFFF"/>
                  </a:solidFill>
                  <a:latin typeface="Arial" charset="0"/>
                  <a:ea typeface="Arial" charset="0"/>
                  <a:cs typeface="Arial" charset="0"/>
                </a:rPr>
                <a:t>211/56/89</a:t>
              </a:r>
            </a:p>
          </p:txBody>
        </p:sp>
        <p:sp>
          <p:nvSpPr>
            <p:cNvPr id="48" name="矩形 13">
              <a:extLst>
                <a:ext uri="{FF2B5EF4-FFF2-40B4-BE49-F238E27FC236}">
                  <a16:creationId xmlns="" xmlns:a16="http://schemas.microsoft.com/office/drawing/2014/main" id="{38715A31-485E-B744-B409-43F9F04B48F7}"/>
                </a:ext>
              </a:extLst>
            </p:cNvPr>
            <p:cNvSpPr/>
            <p:nvPr/>
          </p:nvSpPr>
          <p:spPr>
            <a:xfrm>
              <a:off x="6996262" y="1934171"/>
              <a:ext cx="791510" cy="664397"/>
            </a:xfrm>
            <a:prstGeom prst="rect">
              <a:avLst/>
            </a:prstGeom>
            <a:solidFill>
              <a:srgbClr val="DD80AA"/>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221/128/170</a:t>
              </a:r>
            </a:p>
          </p:txBody>
        </p:sp>
        <p:sp>
          <p:nvSpPr>
            <p:cNvPr id="49" name="矩形 13">
              <a:extLst>
                <a:ext uri="{FF2B5EF4-FFF2-40B4-BE49-F238E27FC236}">
                  <a16:creationId xmlns="" xmlns:a16="http://schemas.microsoft.com/office/drawing/2014/main" id="{4AE1609B-25DD-2C4A-B05B-D18ADBC39C71}"/>
                </a:ext>
              </a:extLst>
            </p:cNvPr>
            <p:cNvSpPr/>
            <p:nvPr/>
          </p:nvSpPr>
          <p:spPr>
            <a:xfrm>
              <a:off x="6996262" y="2673360"/>
              <a:ext cx="791510" cy="664397"/>
            </a:xfrm>
            <a:prstGeom prst="rect">
              <a:avLst/>
            </a:prstGeom>
            <a:solidFill>
              <a:srgbClr val="BF808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595757"/>
                  </a:solidFill>
                  <a:latin typeface="Arial" charset="0"/>
                  <a:ea typeface="Arial" charset="0"/>
                  <a:cs typeface="Arial" charset="0"/>
                </a:rPr>
                <a:t>RGB 191/128/130</a:t>
              </a:r>
            </a:p>
          </p:txBody>
        </p:sp>
        <p:sp>
          <p:nvSpPr>
            <p:cNvPr id="50" name="矩形 13">
              <a:extLst>
                <a:ext uri="{FF2B5EF4-FFF2-40B4-BE49-F238E27FC236}">
                  <a16:creationId xmlns="" xmlns:a16="http://schemas.microsoft.com/office/drawing/2014/main" id="{ECE90F9F-DBBC-0B49-A42C-8B62397E473E}"/>
                </a:ext>
              </a:extLst>
            </p:cNvPr>
            <p:cNvSpPr/>
            <p:nvPr/>
          </p:nvSpPr>
          <p:spPr>
            <a:xfrm>
              <a:off x="6996262" y="3415851"/>
              <a:ext cx="791510" cy="664397"/>
            </a:xfrm>
            <a:prstGeom prst="rect">
              <a:avLst/>
            </a:prstGeom>
            <a:solidFill>
              <a:srgbClr val="F6B78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246/183/140</a:t>
              </a:r>
              <a:endParaRPr kumimoji="1" lang="mr-IN" altLang="zh-CN" sz="500" b="1" dirty="0">
                <a:solidFill>
                  <a:srgbClr val="595757"/>
                </a:solidFill>
                <a:latin typeface="Arial" charset="0"/>
                <a:ea typeface="Arial" charset="0"/>
                <a:cs typeface="Arial" charset="0"/>
              </a:endParaRPr>
            </a:p>
          </p:txBody>
        </p:sp>
        <p:sp>
          <p:nvSpPr>
            <p:cNvPr id="51" name="矩形 13">
              <a:extLst>
                <a:ext uri="{FF2B5EF4-FFF2-40B4-BE49-F238E27FC236}">
                  <a16:creationId xmlns="" xmlns:a16="http://schemas.microsoft.com/office/drawing/2014/main" id="{D5B387BA-F8B8-B54E-966E-F24E271747C4}"/>
                </a:ext>
              </a:extLst>
            </p:cNvPr>
            <p:cNvSpPr/>
            <p:nvPr/>
          </p:nvSpPr>
          <p:spPr>
            <a:xfrm>
              <a:off x="7006093" y="4866463"/>
              <a:ext cx="791510" cy="664397"/>
            </a:xfrm>
            <a:prstGeom prst="rect">
              <a:avLst/>
            </a:prstGeom>
            <a:solidFill>
              <a:srgbClr val="AFD89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176/216/156</a:t>
              </a:r>
            </a:p>
          </p:txBody>
        </p:sp>
        <p:sp>
          <p:nvSpPr>
            <p:cNvPr id="52" name="矩形 13">
              <a:extLst>
                <a:ext uri="{FF2B5EF4-FFF2-40B4-BE49-F238E27FC236}">
                  <a16:creationId xmlns="" xmlns:a16="http://schemas.microsoft.com/office/drawing/2014/main" id="{E6C9B99E-8C1C-2B49-B82E-3C754B8E5C02}"/>
                </a:ext>
              </a:extLst>
            </p:cNvPr>
            <p:cNvSpPr/>
            <p:nvPr/>
          </p:nvSpPr>
          <p:spPr>
            <a:xfrm>
              <a:off x="7003856" y="4134866"/>
              <a:ext cx="791510" cy="664397"/>
            </a:xfrm>
            <a:prstGeom prst="rect">
              <a:avLst/>
            </a:prstGeom>
            <a:solidFill>
              <a:srgbClr val="FDE39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253/227/181</a:t>
              </a:r>
            </a:p>
          </p:txBody>
        </p:sp>
        <p:sp>
          <p:nvSpPr>
            <p:cNvPr id="53" name="矩形 13">
              <a:extLst>
                <a:ext uri="{FF2B5EF4-FFF2-40B4-BE49-F238E27FC236}">
                  <a16:creationId xmlns="" xmlns:a16="http://schemas.microsoft.com/office/drawing/2014/main" id="{0106BFA2-9DE1-3A42-A6C6-69BCE0FA34F4}"/>
                </a:ext>
              </a:extLst>
            </p:cNvPr>
            <p:cNvSpPr/>
            <p:nvPr/>
          </p:nvSpPr>
          <p:spPr>
            <a:xfrm>
              <a:off x="7003856" y="5596166"/>
              <a:ext cx="791510" cy="664397"/>
            </a:xfrm>
            <a:prstGeom prst="rect">
              <a:avLst/>
            </a:prstGeom>
            <a:solidFill>
              <a:srgbClr val="94DAE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148/218/226</a:t>
              </a:r>
            </a:p>
          </p:txBody>
        </p:sp>
        <p:sp>
          <p:nvSpPr>
            <p:cNvPr id="54" name="矩形 13">
              <a:extLst>
                <a:ext uri="{FF2B5EF4-FFF2-40B4-BE49-F238E27FC236}">
                  <a16:creationId xmlns="" xmlns:a16="http://schemas.microsoft.com/office/drawing/2014/main" id="{F760C1C5-4342-C346-A7D2-D101978EDF66}"/>
                </a:ext>
              </a:extLst>
            </p:cNvPr>
            <p:cNvSpPr/>
            <p:nvPr/>
          </p:nvSpPr>
          <p:spPr>
            <a:xfrm>
              <a:off x="6997826" y="184963"/>
              <a:ext cx="791510" cy="664397"/>
            </a:xfrm>
            <a:prstGeom prst="rect">
              <a:avLst/>
            </a:prstGeom>
            <a:solidFill>
              <a:srgbClr val="E2818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226/129/137</a:t>
              </a:r>
            </a:p>
          </p:txBody>
        </p:sp>
        <p:sp>
          <p:nvSpPr>
            <p:cNvPr id="55" name="矩形 13">
              <a:extLst>
                <a:ext uri="{FF2B5EF4-FFF2-40B4-BE49-F238E27FC236}">
                  <a16:creationId xmlns="" xmlns:a16="http://schemas.microsoft.com/office/drawing/2014/main" id="{5BB50A4A-0B64-7E4C-824C-1EBCA1A992CF}"/>
                </a:ext>
              </a:extLst>
            </p:cNvPr>
            <p:cNvSpPr/>
            <p:nvPr/>
          </p:nvSpPr>
          <p:spPr>
            <a:xfrm>
              <a:off x="6997185" y="918047"/>
              <a:ext cx="791510" cy="664397"/>
            </a:xfrm>
            <a:prstGeom prst="rect">
              <a:avLst/>
            </a:prstGeom>
            <a:solidFill>
              <a:srgbClr val="E2819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226/129/152</a:t>
              </a:r>
            </a:p>
          </p:txBody>
        </p:sp>
        <p:sp>
          <p:nvSpPr>
            <p:cNvPr id="56" name="矩形 13">
              <a:extLst>
                <a:ext uri="{FF2B5EF4-FFF2-40B4-BE49-F238E27FC236}">
                  <a16:creationId xmlns="" xmlns:a16="http://schemas.microsoft.com/office/drawing/2014/main" id="{756A7E25-6C44-8A44-A8C5-61D19BC9EDAF}"/>
                </a:ext>
              </a:extLst>
            </p:cNvPr>
            <p:cNvSpPr/>
            <p:nvPr userDrawn="1"/>
          </p:nvSpPr>
          <p:spPr>
            <a:xfrm>
              <a:off x="7806130" y="1934171"/>
              <a:ext cx="791510" cy="664397"/>
            </a:xfrm>
            <a:prstGeom prst="rect">
              <a:avLst/>
            </a:prstGeom>
            <a:solidFill>
              <a:srgbClr val="EBB3C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235/179/204</a:t>
              </a:r>
            </a:p>
          </p:txBody>
        </p:sp>
        <p:sp>
          <p:nvSpPr>
            <p:cNvPr id="57" name="矩形 13">
              <a:extLst>
                <a:ext uri="{FF2B5EF4-FFF2-40B4-BE49-F238E27FC236}">
                  <a16:creationId xmlns="" xmlns:a16="http://schemas.microsoft.com/office/drawing/2014/main" id="{96588389-39CD-DF4E-B9AC-92091E25724E}"/>
                </a:ext>
              </a:extLst>
            </p:cNvPr>
            <p:cNvSpPr/>
            <p:nvPr/>
          </p:nvSpPr>
          <p:spPr>
            <a:xfrm>
              <a:off x="7806130" y="2673360"/>
              <a:ext cx="791510" cy="664397"/>
            </a:xfrm>
            <a:prstGeom prst="rect">
              <a:avLst/>
            </a:prstGeom>
            <a:solidFill>
              <a:srgbClr val="D8B3B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595757"/>
                  </a:solidFill>
                  <a:latin typeface="Arial" charset="0"/>
                  <a:ea typeface="Arial" charset="0"/>
                  <a:cs typeface="Arial" charset="0"/>
                </a:rPr>
                <a:t>RGB 216/179/179</a:t>
              </a:r>
            </a:p>
          </p:txBody>
        </p:sp>
        <p:sp>
          <p:nvSpPr>
            <p:cNvPr id="58" name="矩形 13">
              <a:extLst>
                <a:ext uri="{FF2B5EF4-FFF2-40B4-BE49-F238E27FC236}">
                  <a16:creationId xmlns="" xmlns:a16="http://schemas.microsoft.com/office/drawing/2014/main" id="{20725C9F-31AE-DB44-B70A-B4ECDEC0BC00}"/>
                </a:ext>
              </a:extLst>
            </p:cNvPr>
            <p:cNvSpPr/>
            <p:nvPr/>
          </p:nvSpPr>
          <p:spPr>
            <a:xfrm>
              <a:off x="7806130" y="3415851"/>
              <a:ext cx="791510" cy="664397"/>
            </a:xfrm>
            <a:prstGeom prst="rect">
              <a:avLst/>
            </a:prstGeom>
            <a:solidFill>
              <a:srgbClr val="FAD3B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250/211/187</a:t>
              </a:r>
              <a:endParaRPr kumimoji="1" lang="mr-IN" altLang="zh-CN" sz="500" b="1" dirty="0">
                <a:solidFill>
                  <a:srgbClr val="595757"/>
                </a:solidFill>
                <a:latin typeface="Arial" charset="0"/>
                <a:ea typeface="Arial" charset="0"/>
                <a:cs typeface="Arial" charset="0"/>
              </a:endParaRPr>
            </a:p>
          </p:txBody>
        </p:sp>
        <p:sp>
          <p:nvSpPr>
            <p:cNvPr id="59" name="矩形 13">
              <a:extLst>
                <a:ext uri="{FF2B5EF4-FFF2-40B4-BE49-F238E27FC236}">
                  <a16:creationId xmlns="" xmlns:a16="http://schemas.microsoft.com/office/drawing/2014/main" id="{AC5BCC27-B68D-0743-8E0B-E25F8D01C3A4}"/>
                </a:ext>
              </a:extLst>
            </p:cNvPr>
            <p:cNvSpPr/>
            <p:nvPr/>
          </p:nvSpPr>
          <p:spPr>
            <a:xfrm>
              <a:off x="7815961" y="4866463"/>
              <a:ext cx="791510" cy="664397"/>
            </a:xfrm>
            <a:prstGeom prst="rect">
              <a:avLst/>
            </a:prstGeom>
            <a:solidFill>
              <a:srgbClr val="D0E8C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208/232/196</a:t>
              </a:r>
            </a:p>
          </p:txBody>
        </p:sp>
        <p:sp>
          <p:nvSpPr>
            <p:cNvPr id="60" name="矩形 13">
              <a:extLst>
                <a:ext uri="{FF2B5EF4-FFF2-40B4-BE49-F238E27FC236}">
                  <a16:creationId xmlns="" xmlns:a16="http://schemas.microsoft.com/office/drawing/2014/main" id="{51C2E83A-C975-6945-B2FD-5B22BBB53DB7}"/>
                </a:ext>
              </a:extLst>
            </p:cNvPr>
            <p:cNvSpPr/>
            <p:nvPr/>
          </p:nvSpPr>
          <p:spPr>
            <a:xfrm>
              <a:off x="7813724" y="4134866"/>
              <a:ext cx="791510" cy="664397"/>
            </a:xfrm>
            <a:prstGeom prst="rect">
              <a:avLst/>
            </a:prstGeom>
            <a:solidFill>
              <a:srgbClr val="FEEEC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254/238/193</a:t>
              </a:r>
            </a:p>
          </p:txBody>
        </p:sp>
        <p:sp>
          <p:nvSpPr>
            <p:cNvPr id="61" name="矩形 13">
              <a:extLst>
                <a:ext uri="{FF2B5EF4-FFF2-40B4-BE49-F238E27FC236}">
                  <a16:creationId xmlns="" xmlns:a16="http://schemas.microsoft.com/office/drawing/2014/main" id="{BEE9A95F-6965-354F-A2C7-2E8C81DDA52F}"/>
                </a:ext>
              </a:extLst>
            </p:cNvPr>
            <p:cNvSpPr/>
            <p:nvPr/>
          </p:nvSpPr>
          <p:spPr>
            <a:xfrm>
              <a:off x="7813724" y="5596166"/>
              <a:ext cx="791510" cy="664397"/>
            </a:xfrm>
            <a:prstGeom prst="rect">
              <a:avLst/>
            </a:prstGeom>
            <a:solidFill>
              <a:srgbClr val="BEE9E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190/23/238</a:t>
              </a:r>
            </a:p>
          </p:txBody>
        </p:sp>
        <p:sp>
          <p:nvSpPr>
            <p:cNvPr id="62" name="矩形 13">
              <a:extLst>
                <a:ext uri="{FF2B5EF4-FFF2-40B4-BE49-F238E27FC236}">
                  <a16:creationId xmlns="" xmlns:a16="http://schemas.microsoft.com/office/drawing/2014/main" id="{509164EB-3DC4-7A4F-9E7C-06EBC981CD0A}"/>
                </a:ext>
              </a:extLst>
            </p:cNvPr>
            <p:cNvSpPr/>
            <p:nvPr/>
          </p:nvSpPr>
          <p:spPr>
            <a:xfrm>
              <a:off x="7807694" y="184963"/>
              <a:ext cx="791510" cy="664397"/>
            </a:xfrm>
            <a:prstGeom prst="rect">
              <a:avLst/>
            </a:prstGeom>
            <a:solidFill>
              <a:srgbClr val="EEB3B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239/178/184</a:t>
              </a:r>
            </a:p>
          </p:txBody>
        </p:sp>
        <p:sp>
          <p:nvSpPr>
            <p:cNvPr id="63" name="矩形 13">
              <a:extLst>
                <a:ext uri="{FF2B5EF4-FFF2-40B4-BE49-F238E27FC236}">
                  <a16:creationId xmlns="" xmlns:a16="http://schemas.microsoft.com/office/drawing/2014/main" id="{667867DD-D3E6-3040-A7B5-39345C0CE2E3}"/>
                </a:ext>
              </a:extLst>
            </p:cNvPr>
            <p:cNvSpPr/>
            <p:nvPr/>
          </p:nvSpPr>
          <p:spPr>
            <a:xfrm>
              <a:off x="7807054" y="918047"/>
              <a:ext cx="791510" cy="664397"/>
            </a:xfrm>
            <a:prstGeom prst="rect">
              <a:avLst/>
            </a:prstGeom>
            <a:solidFill>
              <a:srgbClr val="EEB3C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238/179/193</a:t>
              </a:r>
            </a:p>
          </p:txBody>
        </p:sp>
        <p:sp>
          <p:nvSpPr>
            <p:cNvPr id="64" name="矩形 13">
              <a:extLst>
                <a:ext uri="{FF2B5EF4-FFF2-40B4-BE49-F238E27FC236}">
                  <a16:creationId xmlns="" xmlns:a16="http://schemas.microsoft.com/office/drawing/2014/main" id="{9EE10597-3782-AB46-8453-89FA049C6C46}"/>
                </a:ext>
              </a:extLst>
            </p:cNvPr>
            <p:cNvSpPr/>
            <p:nvPr userDrawn="1"/>
          </p:nvSpPr>
          <p:spPr>
            <a:xfrm>
              <a:off x="5354169" y="6324025"/>
              <a:ext cx="513579" cy="664397"/>
            </a:xfrm>
            <a:prstGeom prst="rect">
              <a:avLst/>
            </a:prstGeom>
            <a:solidFill>
              <a:srgbClr val="22181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35/24/21</a:t>
              </a:r>
            </a:p>
          </p:txBody>
        </p:sp>
        <p:sp>
          <p:nvSpPr>
            <p:cNvPr id="65" name="矩形 13">
              <a:extLst>
                <a:ext uri="{FF2B5EF4-FFF2-40B4-BE49-F238E27FC236}">
                  <a16:creationId xmlns="" xmlns:a16="http://schemas.microsoft.com/office/drawing/2014/main" id="{966B3529-B594-884C-BED0-5887B34BBBB8}"/>
                </a:ext>
              </a:extLst>
            </p:cNvPr>
            <p:cNvSpPr/>
            <p:nvPr userDrawn="1"/>
          </p:nvSpPr>
          <p:spPr>
            <a:xfrm>
              <a:off x="5900626" y="6324025"/>
              <a:ext cx="513579" cy="664397"/>
            </a:xfrm>
            <a:prstGeom prst="rect">
              <a:avLst/>
            </a:prstGeom>
            <a:solidFill>
              <a:srgbClr val="59575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p>
            <a:p>
              <a:pPr algn="ctr">
                <a:lnSpc>
                  <a:spcPts val="620"/>
                </a:lnSpc>
              </a:pPr>
              <a:r>
                <a:rPr kumimoji="1" lang="en-US" altLang="zh-CN" sz="500" b="1" dirty="0">
                  <a:solidFill>
                    <a:srgbClr val="FFFFFF"/>
                  </a:solidFill>
                  <a:latin typeface="Arial" charset="0"/>
                  <a:ea typeface="Arial" charset="0"/>
                  <a:cs typeface="Arial" charset="0"/>
                </a:rPr>
                <a:t>89/87/87</a:t>
              </a:r>
            </a:p>
          </p:txBody>
        </p:sp>
        <p:sp>
          <p:nvSpPr>
            <p:cNvPr id="66" name="矩形 13">
              <a:extLst>
                <a:ext uri="{FF2B5EF4-FFF2-40B4-BE49-F238E27FC236}">
                  <a16:creationId xmlns="" xmlns:a16="http://schemas.microsoft.com/office/drawing/2014/main" id="{0B0545C9-147F-584F-80D2-EF13876D7D33}"/>
                </a:ext>
              </a:extLst>
            </p:cNvPr>
            <p:cNvSpPr/>
            <p:nvPr userDrawn="1"/>
          </p:nvSpPr>
          <p:spPr>
            <a:xfrm>
              <a:off x="6450318" y="6324025"/>
              <a:ext cx="513579" cy="664397"/>
            </a:xfrm>
            <a:prstGeom prst="rect">
              <a:avLst/>
            </a:prstGeom>
            <a:solidFill>
              <a:srgbClr val="88888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p>
            <a:p>
              <a:pPr algn="ctr">
                <a:lnSpc>
                  <a:spcPts val="620"/>
                </a:lnSpc>
              </a:pPr>
              <a:r>
                <a:rPr kumimoji="1" lang="en-US" altLang="zh-CN" sz="500" b="1" dirty="0">
                  <a:solidFill>
                    <a:srgbClr val="FFFFFF"/>
                  </a:solidFill>
                  <a:latin typeface="Arial" charset="0"/>
                  <a:ea typeface="Arial" charset="0"/>
                  <a:cs typeface="Arial" charset="0"/>
                </a:rPr>
                <a:t>137/137/</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137</a:t>
              </a:r>
            </a:p>
          </p:txBody>
        </p:sp>
        <p:sp>
          <p:nvSpPr>
            <p:cNvPr id="67" name="矩形 13">
              <a:extLst>
                <a:ext uri="{FF2B5EF4-FFF2-40B4-BE49-F238E27FC236}">
                  <a16:creationId xmlns="" xmlns:a16="http://schemas.microsoft.com/office/drawing/2014/main" id="{44FD0A0B-0D45-3340-A523-465AC24134BF}"/>
                </a:ext>
              </a:extLst>
            </p:cNvPr>
            <p:cNvSpPr/>
            <p:nvPr userDrawn="1"/>
          </p:nvSpPr>
          <p:spPr>
            <a:xfrm>
              <a:off x="6998296" y="6324025"/>
              <a:ext cx="513579" cy="664397"/>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p>
            <a:p>
              <a:pPr algn="ctr">
                <a:lnSpc>
                  <a:spcPts val="620"/>
                </a:lnSpc>
              </a:pPr>
              <a:r>
                <a:rPr kumimoji="1" lang="en-US" altLang="zh-CN" sz="500" b="1" dirty="0">
                  <a:solidFill>
                    <a:srgbClr val="FFFFFF"/>
                  </a:solidFill>
                  <a:latin typeface="Arial" charset="0"/>
                  <a:ea typeface="Arial" charset="0"/>
                  <a:cs typeface="Arial" charset="0"/>
                </a:rPr>
                <a:t>181/181/</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181</a:t>
              </a:r>
            </a:p>
          </p:txBody>
        </p:sp>
        <p:sp>
          <p:nvSpPr>
            <p:cNvPr id="68" name="矩形 13">
              <a:extLst>
                <a:ext uri="{FF2B5EF4-FFF2-40B4-BE49-F238E27FC236}">
                  <a16:creationId xmlns="" xmlns:a16="http://schemas.microsoft.com/office/drawing/2014/main" id="{2C404A07-276B-3648-BB25-4EDB5905448C}"/>
                </a:ext>
              </a:extLst>
            </p:cNvPr>
            <p:cNvSpPr/>
            <p:nvPr userDrawn="1"/>
          </p:nvSpPr>
          <p:spPr>
            <a:xfrm>
              <a:off x="7541580" y="6324025"/>
              <a:ext cx="513579" cy="664397"/>
            </a:xfrm>
            <a:prstGeom prst="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221/221/</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221</a:t>
              </a:r>
            </a:p>
          </p:txBody>
        </p:sp>
        <p:sp>
          <p:nvSpPr>
            <p:cNvPr id="69" name="矩形 13">
              <a:extLst>
                <a:ext uri="{FF2B5EF4-FFF2-40B4-BE49-F238E27FC236}">
                  <a16:creationId xmlns="" xmlns:a16="http://schemas.microsoft.com/office/drawing/2014/main" id="{72B0F29C-A346-8946-9B8E-8F1B9DFF7AD0}"/>
                </a:ext>
              </a:extLst>
            </p:cNvPr>
            <p:cNvSpPr/>
            <p:nvPr userDrawn="1"/>
          </p:nvSpPr>
          <p:spPr>
            <a:xfrm>
              <a:off x="8083608" y="6324025"/>
              <a:ext cx="513579" cy="664397"/>
            </a:xfrm>
            <a:prstGeom prst="rect">
              <a:avLst/>
            </a:prstGeom>
            <a:solidFill>
              <a:srgbClr val="FFFFFF"/>
            </a:solidFill>
            <a:ln w="6350">
              <a:solidFill>
                <a:srgbClr val="B5B5B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a:t>
              </a:r>
            </a:p>
            <a:p>
              <a:pPr algn="ctr">
                <a:lnSpc>
                  <a:spcPts val="620"/>
                </a:lnSpc>
              </a:pPr>
              <a:r>
                <a:rPr kumimoji="1" lang="en-US" altLang="zh-CN" sz="500" b="1" dirty="0">
                  <a:solidFill>
                    <a:srgbClr val="595757"/>
                  </a:solidFill>
                  <a:latin typeface="Arial" charset="0"/>
                  <a:ea typeface="Arial" charset="0"/>
                  <a:cs typeface="Arial" charset="0"/>
                </a:rPr>
                <a:t>255/255/</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255</a:t>
              </a:r>
            </a:p>
          </p:txBody>
        </p:sp>
      </p:grpSp>
      <p:sp>
        <p:nvSpPr>
          <p:cNvPr id="70" name="Title Placeholder 1">
            <a:extLst>
              <a:ext uri="{FF2B5EF4-FFF2-40B4-BE49-F238E27FC236}">
                <a16:creationId xmlns="" xmlns:a16="http://schemas.microsoft.com/office/drawing/2014/main" id="{145F1158-B1AA-8F41-AF0A-FEA0EC1874AC}"/>
              </a:ext>
            </a:extLst>
          </p:cNvPr>
          <p:cNvSpPr>
            <a:spLocks noGrp="1"/>
          </p:cNvSpPr>
          <p:nvPr>
            <p:ph type="title"/>
          </p:nvPr>
        </p:nvSpPr>
        <p:spPr>
          <a:xfrm>
            <a:off x="616573" y="1474269"/>
            <a:ext cx="3984232" cy="2816080"/>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154100982"/>
      </p:ext>
    </p:extLst>
  </p:cSld>
  <p:clrMap bg1="lt1" tx1="dk1" bg2="lt2" tx2="dk2" accent1="accent1" accent2="accent2" accent3="accent3" accent4="accent4" accent5="accent5" accent6="accent6" hlink="hlink" folHlink="folHlink"/>
  <p:sldLayoutIdLst>
    <p:sldLayoutId id="2147483859" r:id="rId1"/>
  </p:sldLayoutIdLst>
  <p:hf hdr="0" ftr="0" dt="0"/>
  <p:txStyles>
    <p:titleStyle>
      <a:lvl1pPr algn="l" defTabSz="1187323" rtl="0" eaLnBrk="1" latinLnBrk="0" hangingPunct="1">
        <a:lnSpc>
          <a:spcPct val="90000"/>
        </a:lnSpc>
        <a:spcBef>
          <a:spcPct val="0"/>
        </a:spcBef>
        <a:buNone/>
        <a:defRPr sz="4998" b="0" kern="1200">
          <a:solidFill>
            <a:schemeClr val="tx1"/>
          </a:solidFill>
          <a:latin typeface="Huawei Sans" panose="020C0503030203020204" pitchFamily="34" charset="0"/>
          <a:ea typeface="方正兰亭黑简体" panose="02000000000000000000" pitchFamily="2" charset="-122"/>
          <a:cs typeface="Huawei Sans" panose="020C0503030203020204" pitchFamily="34" charset="0"/>
        </a:defRPr>
      </a:lvl1pPr>
    </p:titleStyle>
    <p:bodyStyle>
      <a:lvl1pPr marL="0" indent="0" algn="l" defTabSz="1187323" rtl="0" eaLnBrk="1" latinLnBrk="0" hangingPunct="1">
        <a:lnSpc>
          <a:spcPct val="90000"/>
        </a:lnSpc>
        <a:spcBef>
          <a:spcPts val="1298"/>
        </a:spcBef>
        <a:buFont typeface="Arial" panose="020B0604020202020204" pitchFamily="34" charset="0"/>
        <a:buNone/>
        <a:defRPr sz="1818" kern="1200">
          <a:solidFill>
            <a:srgbClr val="FFFFFF"/>
          </a:solidFill>
          <a:latin typeface="Microsoft YaHei" panose="020B0503020204020204" pitchFamily="34" charset="-122"/>
          <a:ea typeface="Microsoft YaHei" panose="020B0503020204020204" pitchFamily="34" charset="-122"/>
          <a:cs typeface="+mn-cs"/>
        </a:defRPr>
      </a:lvl1pPr>
      <a:lvl2pPr marL="593662" indent="0" algn="l" defTabSz="1187323" rtl="0" eaLnBrk="1" latinLnBrk="0" hangingPunct="1">
        <a:lnSpc>
          <a:spcPct val="90000"/>
        </a:lnSpc>
        <a:spcBef>
          <a:spcPts val="650"/>
        </a:spcBef>
        <a:buFont typeface="Arial" panose="020B0604020202020204" pitchFamily="34" charset="0"/>
        <a:buNone/>
        <a:defRPr sz="3117" kern="1200">
          <a:solidFill>
            <a:schemeClr val="tx1"/>
          </a:solidFill>
          <a:latin typeface="+mn-lt"/>
          <a:ea typeface="+mn-ea"/>
          <a:cs typeface="+mn-cs"/>
        </a:defRPr>
      </a:lvl2pPr>
      <a:lvl3pPr marL="1187323" indent="0" algn="l" defTabSz="1187323" rtl="0" eaLnBrk="1" latinLnBrk="0" hangingPunct="1">
        <a:lnSpc>
          <a:spcPct val="90000"/>
        </a:lnSpc>
        <a:spcBef>
          <a:spcPts val="650"/>
        </a:spcBef>
        <a:buFont typeface="Arial" panose="020B0604020202020204" pitchFamily="34" charset="0"/>
        <a:buNone/>
        <a:defRPr sz="2597" kern="1200">
          <a:solidFill>
            <a:schemeClr val="tx1"/>
          </a:solidFill>
          <a:latin typeface="+mn-lt"/>
          <a:ea typeface="+mn-ea"/>
          <a:cs typeface="+mn-cs"/>
        </a:defRPr>
      </a:lvl3pPr>
      <a:lvl4pPr marL="1780986" indent="0" algn="l" defTabSz="1187323" rtl="0" eaLnBrk="1" latinLnBrk="0" hangingPunct="1">
        <a:lnSpc>
          <a:spcPct val="90000"/>
        </a:lnSpc>
        <a:spcBef>
          <a:spcPts val="650"/>
        </a:spcBef>
        <a:buFont typeface="Arial" panose="020B0604020202020204" pitchFamily="34" charset="0"/>
        <a:buNone/>
        <a:defRPr sz="2337" kern="1200">
          <a:solidFill>
            <a:schemeClr val="tx1"/>
          </a:solidFill>
          <a:latin typeface="+mn-lt"/>
          <a:ea typeface="+mn-ea"/>
          <a:cs typeface="+mn-cs"/>
        </a:defRPr>
      </a:lvl4pPr>
      <a:lvl5pPr marL="2374648" indent="0" algn="l" defTabSz="1187323" rtl="0" eaLnBrk="1" latinLnBrk="0" hangingPunct="1">
        <a:lnSpc>
          <a:spcPct val="90000"/>
        </a:lnSpc>
        <a:spcBef>
          <a:spcPts val="650"/>
        </a:spcBef>
        <a:buFont typeface="Arial" panose="020B0604020202020204" pitchFamily="34" charset="0"/>
        <a:buNone/>
        <a:defRPr sz="2337" kern="1200">
          <a:solidFill>
            <a:schemeClr val="tx1"/>
          </a:solidFill>
          <a:latin typeface="+mn-lt"/>
          <a:ea typeface="+mn-ea"/>
          <a:cs typeface="+mn-cs"/>
        </a:defRPr>
      </a:lvl5pPr>
      <a:lvl6pPr marL="3265140"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6pPr>
      <a:lvl7pPr marL="3858802"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7pPr>
      <a:lvl8pPr marL="4452463"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8pPr>
      <a:lvl9pPr marL="5046125"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9pPr>
    </p:bodyStyle>
    <p:otherStyle>
      <a:defPPr>
        <a:defRPr lang="en-US"/>
      </a:defPPr>
      <a:lvl1pPr marL="0" algn="l" defTabSz="1187323" rtl="0" eaLnBrk="1" latinLnBrk="0" hangingPunct="1">
        <a:defRPr sz="2337" kern="1200">
          <a:solidFill>
            <a:schemeClr val="tx1"/>
          </a:solidFill>
          <a:latin typeface="+mn-lt"/>
          <a:ea typeface="+mn-ea"/>
          <a:cs typeface="+mn-cs"/>
        </a:defRPr>
      </a:lvl1pPr>
      <a:lvl2pPr marL="593662" algn="l" defTabSz="1187323" rtl="0" eaLnBrk="1" latinLnBrk="0" hangingPunct="1">
        <a:defRPr sz="2337" kern="1200">
          <a:solidFill>
            <a:schemeClr val="tx1"/>
          </a:solidFill>
          <a:latin typeface="+mn-lt"/>
          <a:ea typeface="+mn-ea"/>
          <a:cs typeface="+mn-cs"/>
        </a:defRPr>
      </a:lvl2pPr>
      <a:lvl3pPr marL="1187323" algn="l" defTabSz="1187323" rtl="0" eaLnBrk="1" latinLnBrk="0" hangingPunct="1">
        <a:defRPr sz="2337" kern="1200">
          <a:solidFill>
            <a:schemeClr val="tx1"/>
          </a:solidFill>
          <a:latin typeface="+mn-lt"/>
          <a:ea typeface="+mn-ea"/>
          <a:cs typeface="+mn-cs"/>
        </a:defRPr>
      </a:lvl3pPr>
      <a:lvl4pPr marL="1780986" algn="l" defTabSz="1187323" rtl="0" eaLnBrk="1" latinLnBrk="0" hangingPunct="1">
        <a:defRPr sz="2337" kern="1200">
          <a:solidFill>
            <a:schemeClr val="tx1"/>
          </a:solidFill>
          <a:latin typeface="+mn-lt"/>
          <a:ea typeface="+mn-ea"/>
          <a:cs typeface="+mn-cs"/>
        </a:defRPr>
      </a:lvl4pPr>
      <a:lvl5pPr marL="2374648" algn="l" defTabSz="1187323" rtl="0" eaLnBrk="1" latinLnBrk="0" hangingPunct="1">
        <a:defRPr sz="2337" kern="1200">
          <a:solidFill>
            <a:schemeClr val="tx1"/>
          </a:solidFill>
          <a:latin typeface="+mn-lt"/>
          <a:ea typeface="+mn-ea"/>
          <a:cs typeface="+mn-cs"/>
        </a:defRPr>
      </a:lvl5pPr>
      <a:lvl6pPr marL="2968309" algn="l" defTabSz="1187323" rtl="0" eaLnBrk="1" latinLnBrk="0" hangingPunct="1">
        <a:defRPr sz="2337" kern="1200">
          <a:solidFill>
            <a:schemeClr val="tx1"/>
          </a:solidFill>
          <a:latin typeface="+mn-lt"/>
          <a:ea typeface="+mn-ea"/>
          <a:cs typeface="+mn-cs"/>
        </a:defRPr>
      </a:lvl6pPr>
      <a:lvl7pPr marL="3561971" algn="l" defTabSz="1187323" rtl="0" eaLnBrk="1" latinLnBrk="0" hangingPunct="1">
        <a:defRPr sz="2337" kern="1200">
          <a:solidFill>
            <a:schemeClr val="tx1"/>
          </a:solidFill>
          <a:latin typeface="+mn-lt"/>
          <a:ea typeface="+mn-ea"/>
          <a:cs typeface="+mn-cs"/>
        </a:defRPr>
      </a:lvl7pPr>
      <a:lvl8pPr marL="4155634" algn="l" defTabSz="1187323" rtl="0" eaLnBrk="1" latinLnBrk="0" hangingPunct="1">
        <a:defRPr sz="2337" kern="1200">
          <a:solidFill>
            <a:schemeClr val="tx1"/>
          </a:solidFill>
          <a:latin typeface="+mn-lt"/>
          <a:ea typeface="+mn-ea"/>
          <a:cs typeface="+mn-cs"/>
        </a:defRPr>
      </a:lvl8pPr>
      <a:lvl9pPr marL="4749295" algn="l" defTabSz="1187323" rtl="0" eaLnBrk="1" latinLnBrk="0" hangingPunct="1">
        <a:defRPr sz="2337"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1">
          <p15:clr>
            <a:srgbClr val="F26B43"/>
          </p15:clr>
        </p15:guide>
        <p15:guide id="2" pos="3842">
          <p15:clr>
            <a:srgbClr val="F26B43"/>
          </p15:clr>
        </p15:guide>
        <p15:guide id="3" pos="461" userDrawn="1">
          <p15:clr>
            <a:srgbClr val="F26B43"/>
          </p15:clr>
        </p15:guide>
        <p15:guide id="4" pos="7197">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microsoft.com/office/2007/relationships/hdphoto" Target="../media/hdphoto1.wdp"/><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4.svg"/><Relationship Id="rId18" Type="http://schemas.openxmlformats.org/officeDocument/2006/relationships/image" Target="../media/image11.png"/><Relationship Id="rId3" Type="http://schemas.openxmlformats.org/officeDocument/2006/relationships/image" Target="../media/image4.svg"/><Relationship Id="rId7" Type="http://schemas.openxmlformats.org/officeDocument/2006/relationships/image" Target="../media/image8.svg"/><Relationship Id="rId12" Type="http://schemas.openxmlformats.org/officeDocument/2006/relationships/image" Target="../media/image8.png"/><Relationship Id="rId17" Type="http://schemas.openxmlformats.org/officeDocument/2006/relationships/image" Target="../media/image18.svg"/><Relationship Id="rId2" Type="http://schemas.openxmlformats.org/officeDocument/2006/relationships/image" Target="../media/image3.png"/><Relationship Id="rId16" Type="http://schemas.openxmlformats.org/officeDocument/2006/relationships/image" Target="../media/image10.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2.svg"/><Relationship Id="rId5" Type="http://schemas.openxmlformats.org/officeDocument/2006/relationships/image" Target="../media/image6.svg"/><Relationship Id="rId15" Type="http://schemas.openxmlformats.org/officeDocument/2006/relationships/image" Target="../media/image16.svg"/><Relationship Id="rId10" Type="http://schemas.openxmlformats.org/officeDocument/2006/relationships/image" Target="../media/image7.png"/><Relationship Id="rId19" Type="http://schemas.openxmlformats.org/officeDocument/2006/relationships/image" Target="../media/image20.svg"/><Relationship Id="rId4" Type="http://schemas.openxmlformats.org/officeDocument/2006/relationships/image" Target="../media/image4.png"/><Relationship Id="rId9" Type="http://schemas.openxmlformats.org/officeDocument/2006/relationships/image" Target="../media/image10.svg"/><Relationship Id="rId1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22.svg"/><Relationship Id="rId7" Type="http://schemas.openxmlformats.org/officeDocument/2006/relationships/image" Target="../media/image26.svg"/><Relationship Id="rId2" Type="http://schemas.openxmlformats.org/officeDocument/2006/relationships/image" Target="../media/image12.png"/><Relationship Id="rId1" Type="http://schemas.openxmlformats.org/officeDocument/2006/relationships/slideLayout" Target="../slideLayouts/slideLayout13.xml"/><Relationship Id="rId6" Type="http://schemas.openxmlformats.org/officeDocument/2006/relationships/image" Target="../media/image14.png"/><Relationship Id="rId5" Type="http://schemas.openxmlformats.org/officeDocument/2006/relationships/image" Target="../media/image24.sv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标题 3"/>
          <p:cNvSpPr>
            <a:spLocks noGrp="1"/>
          </p:cNvSpPr>
          <p:nvPr>
            <p:ph type="ctrTitle"/>
          </p:nvPr>
        </p:nvSpPr>
        <p:spPr>
          <a:xfrm>
            <a:off x="2033080" y="2218492"/>
            <a:ext cx="8125839" cy="690255"/>
          </a:xfrm>
        </p:spPr>
        <p:txBody>
          <a:bodyPr>
            <a:normAutofit fontScale="90000"/>
          </a:bodyPr>
          <a:lstStyle/>
          <a:p>
            <a:pPr algn="ctr"/>
            <a:r>
              <a:rPr lang="en-US" altLang="zh-CN" sz="4800" b="1" dirty="0" smtClean="0">
                <a:solidFill>
                  <a:srgbClr val="FF0000"/>
                </a:solidFill>
              </a:rPr>
              <a:t>HOLOWITS</a:t>
            </a:r>
            <a:r>
              <a:rPr lang="en-US" altLang="zh-CN" sz="4800" dirty="0" smtClean="0"/>
              <a:t> </a:t>
            </a:r>
            <a:r>
              <a:rPr lang="en-US" altLang="zh-CN" sz="4800" dirty="0"/>
              <a:t>APP and Cloud services  I</a:t>
            </a:r>
            <a:r>
              <a:rPr lang="en-US" altLang="zh-CN" sz="4800" dirty="0" smtClean="0"/>
              <a:t>ntroduction</a:t>
            </a:r>
            <a:endParaRPr lang="zh-CN" altLang="en-US" sz="4800" dirty="0"/>
          </a:p>
        </p:txBody>
      </p:sp>
      <p:cxnSp>
        <p:nvCxnSpPr>
          <p:cNvPr id="3" name="直接连接符 2">
            <a:extLst>
              <a:ext uri="{FF2B5EF4-FFF2-40B4-BE49-F238E27FC236}">
                <a16:creationId xmlns="" xmlns:a16="http://schemas.microsoft.com/office/drawing/2014/main" id="{0C418877-7398-4900-8ABB-49C5B7CEC36B}"/>
              </a:ext>
            </a:extLst>
          </p:cNvPr>
          <p:cNvCxnSpPr/>
          <p:nvPr/>
        </p:nvCxnSpPr>
        <p:spPr>
          <a:xfrm>
            <a:off x="2295525" y="3590925"/>
            <a:ext cx="7505700" cy="0"/>
          </a:xfrm>
          <a:prstGeom prst="line">
            <a:avLst/>
          </a:prstGeom>
          <a:ln>
            <a:solidFill>
              <a:srgbClr val="C0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406550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sz="quarter" idx="10"/>
          </p:nvPr>
        </p:nvSpPr>
        <p:spPr>
          <a:xfrm>
            <a:off x="1019175" y="1844676"/>
            <a:ext cx="10153650" cy="2610094"/>
          </a:xfrm>
        </p:spPr>
        <p:txBody>
          <a:bodyPr/>
          <a:lstStyle/>
          <a:p>
            <a:pPr marL="342900" indent="-342900">
              <a:buFont typeface="Arial" panose="020B0604020202020204" pitchFamily="34" charset="0"/>
              <a:buChar char="•"/>
            </a:pPr>
            <a:r>
              <a:rPr lang="en-US" altLang="zh-CN" sz="2400" dirty="0"/>
              <a:t>APP and Cloud services Main Function</a:t>
            </a:r>
          </a:p>
          <a:p>
            <a:pPr marL="342900" indent="-342900">
              <a:buFont typeface="Arial" panose="020B0604020202020204" pitchFamily="34" charset="0"/>
              <a:buChar char="•"/>
            </a:pPr>
            <a:r>
              <a:rPr lang="en-US" altLang="zh-CN" sz="2400" dirty="0"/>
              <a:t>APP and Cloud Service business form</a:t>
            </a:r>
          </a:p>
          <a:p>
            <a:pPr marL="342900" indent="-342900">
              <a:buFont typeface="Arial" panose="020B0604020202020204" pitchFamily="34" charset="0"/>
              <a:buChar char="•"/>
            </a:pPr>
            <a:r>
              <a:rPr lang="en-US" altLang="zh-CN" dirty="0" smtClean="0"/>
              <a:t>APP </a:t>
            </a:r>
            <a:r>
              <a:rPr lang="en-US" altLang="zh-CN" dirty="0"/>
              <a:t>and Cloud Service Highlights</a:t>
            </a:r>
          </a:p>
          <a:p>
            <a:pPr marL="342900" indent="-342900">
              <a:buFont typeface="Arial" panose="020B0604020202020204" pitchFamily="34" charset="0"/>
              <a:buChar char="•"/>
            </a:pPr>
            <a:r>
              <a:rPr lang="en-US" altLang="zh-CN" dirty="0"/>
              <a:t>The business value of apps and cloud services</a:t>
            </a:r>
            <a:endParaRPr lang="zh-CN" altLang="en-US" dirty="0"/>
          </a:p>
        </p:txBody>
      </p:sp>
    </p:spTree>
    <p:extLst>
      <p:ext uri="{BB962C8B-B14F-4D97-AF65-F5344CB8AC3E}">
        <p14:creationId xmlns:p14="http://schemas.microsoft.com/office/powerpoint/2010/main" val="826973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标题 3"/>
          <p:cNvSpPr>
            <a:spLocks noGrp="1"/>
          </p:cNvSpPr>
          <p:nvPr>
            <p:ph type="title"/>
          </p:nvPr>
        </p:nvSpPr>
        <p:spPr>
          <a:xfrm>
            <a:off x="344777" y="447468"/>
            <a:ext cx="11293475" cy="716314"/>
          </a:xfrm>
        </p:spPr>
        <p:txBody>
          <a:bodyPr>
            <a:normAutofit fontScale="90000"/>
          </a:bodyPr>
          <a:lstStyle/>
          <a:p>
            <a:pPr marL="457200" indent="-457200">
              <a:buFont typeface="Arial" panose="020B0604020202020204" pitchFamily="34" charset="0"/>
              <a:buChar char="•"/>
            </a:pPr>
            <a:r>
              <a:rPr lang="en-US" altLang="zh-CN" sz="4000" dirty="0"/>
              <a:t>APP and cloud services Main Function</a:t>
            </a:r>
            <a:r>
              <a:rPr lang="en-US" altLang="zh-CN" dirty="0"/>
              <a:t/>
            </a:r>
            <a:br>
              <a:rPr lang="en-US" altLang="zh-CN" dirty="0"/>
            </a:br>
            <a:endParaRPr lang="zh-CN" altLang="en-US" dirty="0"/>
          </a:p>
        </p:txBody>
      </p:sp>
      <p:cxnSp>
        <p:nvCxnSpPr>
          <p:cNvPr id="6" name="直接连接符 5">
            <a:extLst>
              <a:ext uri="{FF2B5EF4-FFF2-40B4-BE49-F238E27FC236}">
                <a16:creationId xmlns="" xmlns:a16="http://schemas.microsoft.com/office/drawing/2014/main" id="{FC39AB11-ABAF-4BFF-A402-93AE354346FF}"/>
              </a:ext>
            </a:extLst>
          </p:cNvPr>
          <p:cNvCxnSpPr>
            <a:cxnSpLocks/>
          </p:cNvCxnSpPr>
          <p:nvPr/>
        </p:nvCxnSpPr>
        <p:spPr>
          <a:xfrm>
            <a:off x="803564" y="1062181"/>
            <a:ext cx="7058391" cy="0"/>
          </a:xfrm>
          <a:prstGeom prst="line">
            <a:avLst/>
          </a:prstGeom>
          <a:ln>
            <a:solidFill>
              <a:srgbClr val="C00000"/>
            </a:solidFill>
          </a:ln>
        </p:spPr>
        <p:style>
          <a:lnRef idx="3">
            <a:schemeClr val="dk1"/>
          </a:lnRef>
          <a:fillRef idx="0">
            <a:schemeClr val="dk1"/>
          </a:fillRef>
          <a:effectRef idx="2">
            <a:schemeClr val="dk1"/>
          </a:effectRef>
          <a:fontRef idx="minor">
            <a:schemeClr val="tx1"/>
          </a:fontRef>
        </p:style>
      </p:cxnSp>
      <p:sp>
        <p:nvSpPr>
          <p:cNvPr id="7" name="文本框 6">
            <a:extLst>
              <a:ext uri="{FF2B5EF4-FFF2-40B4-BE49-F238E27FC236}">
                <a16:creationId xmlns="" xmlns:a16="http://schemas.microsoft.com/office/drawing/2014/main" id="{DC8A2550-80E3-4752-9449-E2730C73879D}"/>
              </a:ext>
            </a:extLst>
          </p:cNvPr>
          <p:cNvSpPr txBox="1"/>
          <p:nvPr/>
        </p:nvSpPr>
        <p:spPr>
          <a:xfrm>
            <a:off x="4086225" y="1237223"/>
            <a:ext cx="6849629" cy="2031325"/>
          </a:xfrm>
          <a:prstGeom prst="rect">
            <a:avLst/>
          </a:prstGeom>
          <a:noFill/>
        </p:spPr>
        <p:txBody>
          <a:bodyPr wrap="square" rtlCol="0">
            <a:spAutoFit/>
          </a:bodyPr>
          <a:lstStyle/>
          <a:p>
            <a:pPr marL="285750" indent="-285750">
              <a:buFont typeface="Arial" panose="020B0604020202020204" pitchFamily="34" charset="0"/>
              <a:buChar char="•"/>
            </a:pPr>
            <a:r>
              <a:rPr lang="en-US" altLang="zh-CN" dirty="0"/>
              <a:t>APP adds devices by scanning code</a:t>
            </a:r>
          </a:p>
          <a:p>
            <a:pPr marL="285750" indent="-285750">
              <a:buFont typeface="Arial" panose="020B0604020202020204" pitchFamily="34" charset="0"/>
              <a:buChar char="•"/>
            </a:pPr>
            <a:r>
              <a:rPr lang="en-US" altLang="zh-CN" dirty="0"/>
              <a:t>Basic functions: scan code or manually add devices, OSD</a:t>
            </a:r>
            <a:r>
              <a:rPr lang="zh-CN" altLang="en-US" dirty="0"/>
              <a:t> </a:t>
            </a:r>
            <a:r>
              <a:rPr lang="en-US" altLang="zh-CN" dirty="0"/>
              <a:t>Setting</a:t>
            </a:r>
            <a:r>
              <a:rPr lang="zh-CN" altLang="en-US" dirty="0"/>
              <a:t>，</a:t>
            </a:r>
            <a:r>
              <a:rPr lang="en-US" altLang="zh-CN" dirty="0"/>
              <a:t>video preview, video playback, file management, device sharing management, voice intercom, PTZ control, focus control. etc.</a:t>
            </a:r>
          </a:p>
          <a:p>
            <a:pPr marL="285750" indent="-285750">
              <a:buFont typeface="Arial" panose="020B0604020202020204" pitchFamily="34" charset="0"/>
              <a:buChar char="•"/>
            </a:pPr>
            <a:r>
              <a:rPr lang="en-US" altLang="zh-CN" dirty="0"/>
              <a:t>Intelligent functions: passenger flow statistics, heat map.</a:t>
            </a:r>
          </a:p>
          <a:p>
            <a:pPr marL="285750" indent="-285750">
              <a:buFont typeface="Arial" panose="020B0604020202020204" pitchFamily="34" charset="0"/>
              <a:buChar char="•"/>
            </a:pPr>
            <a:r>
              <a:rPr lang="en-US" altLang="zh-CN" dirty="0"/>
              <a:t>Alarm message push: AI perimeter, face recognition, face detection, device offline, disk failure and other alarm push.</a:t>
            </a:r>
            <a:endParaRPr lang="zh-CN" altLang="en-US" dirty="0"/>
          </a:p>
        </p:txBody>
      </p:sp>
      <p:pic>
        <p:nvPicPr>
          <p:cNvPr id="11" name="图片 10">
            <a:extLst>
              <a:ext uri="{FF2B5EF4-FFF2-40B4-BE49-F238E27FC236}">
                <a16:creationId xmlns="" xmlns:a16="http://schemas.microsoft.com/office/drawing/2014/main" id="{A6BE6C08-068F-408C-850D-BE5E3923F642}"/>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520791" y="2977442"/>
            <a:ext cx="6429178" cy="3684391"/>
          </a:xfrm>
          <a:prstGeom prst="rect">
            <a:avLst/>
          </a:prstGeom>
        </p:spPr>
      </p:pic>
      <p:pic>
        <p:nvPicPr>
          <p:cNvPr id="14" name="图片 13" descr="徽标, 公司名称&#10;&#10;描述已自动生成">
            <a:extLst>
              <a:ext uri="{FF2B5EF4-FFF2-40B4-BE49-F238E27FC236}">
                <a16:creationId xmlns="" xmlns:a16="http://schemas.microsoft.com/office/drawing/2014/main" id="{BFEB6D59-75B1-4E4F-987A-2C5CB051DB1A}"/>
              </a:ext>
              <a:ext uri="{C183D7F6-B498-43B3-948B-1728B52AA6E4}">
                <adec:decorative xmlns="" xmlns:adec="http://schemas.microsoft.com/office/drawing/2017/decorative" val="0"/>
              </a:ext>
            </a:extLst>
          </p:cNvPr>
          <p:cNvPicPr>
            <a:picLocks noChangeAspect="1"/>
          </p:cNvPicPr>
          <p:nvPr/>
        </p:nvPicPr>
        <p:blipFill>
          <a:blip r:embed="rId4" cstate="print">
            <a:clrChange>
              <a:clrFrom>
                <a:srgbClr val="F3FFFF"/>
              </a:clrFrom>
              <a:clrTo>
                <a:srgbClr val="F3FFFF">
                  <a:alpha val="0"/>
                </a:srgbClr>
              </a:clrTo>
            </a:clrChange>
            <a:extLst>
              <a:ext uri="{BEBA8EAE-BF5A-486C-A8C5-ECC9F3942E4B}">
                <a14:imgProps xmlns:a14="http://schemas.microsoft.com/office/drawing/2010/main">
                  <a14:imgLayer r:embed="rId5">
                    <a14:imgEffect>
                      <a14:colorTemperature colorTemp="5300"/>
                    </a14:imgEffect>
                  </a14:imgLayer>
                </a14:imgProps>
              </a:ext>
              <a:ext uri="{28A0092B-C50C-407E-A947-70E740481C1C}">
                <a14:useLocalDpi xmlns:a14="http://schemas.microsoft.com/office/drawing/2010/main" val="0"/>
              </a:ext>
            </a:extLst>
          </a:blip>
          <a:stretch>
            <a:fillRect/>
          </a:stretch>
        </p:blipFill>
        <p:spPr>
          <a:xfrm>
            <a:off x="1779858" y="1163782"/>
            <a:ext cx="1994133" cy="1994133"/>
          </a:xfrm>
          <a:prstGeom prst="rect">
            <a:avLst/>
          </a:prstGeom>
        </p:spPr>
      </p:pic>
      <p:sp>
        <p:nvSpPr>
          <p:cNvPr id="15" name="文本框 14">
            <a:extLst>
              <a:ext uri="{FF2B5EF4-FFF2-40B4-BE49-F238E27FC236}">
                <a16:creationId xmlns="" xmlns:a16="http://schemas.microsoft.com/office/drawing/2014/main" id="{8CF29B50-99AE-4E4B-B894-A93CD99CF3D7}"/>
              </a:ext>
            </a:extLst>
          </p:cNvPr>
          <p:cNvSpPr txBox="1"/>
          <p:nvPr/>
        </p:nvSpPr>
        <p:spPr>
          <a:xfrm>
            <a:off x="5746417" y="4205045"/>
            <a:ext cx="4944340" cy="1754326"/>
          </a:xfrm>
          <a:prstGeom prst="rect">
            <a:avLst/>
          </a:prstGeom>
          <a:noFill/>
        </p:spPr>
        <p:txBody>
          <a:bodyPr wrap="square" rtlCol="0">
            <a:spAutoFit/>
          </a:bodyPr>
          <a:lstStyle/>
          <a:p>
            <a:pPr marL="285750" indent="-285750">
              <a:buFont typeface="Arial" panose="020B0604020202020204" pitchFamily="34" charset="0"/>
              <a:buChar char="•"/>
            </a:pPr>
            <a:r>
              <a:rPr lang="en-US" altLang="zh-CN" sz="1800" dirty="0"/>
              <a:t>The cloud platform needs to implement the aggregation and management of perception layer devices, and provide access to the user side, operation side, and operation and maintenance side.</a:t>
            </a:r>
          </a:p>
          <a:p>
            <a:pPr marL="285750" indent="-285750">
              <a:buFont typeface="Arial" panose="020B0604020202020204" pitchFamily="34" charset="0"/>
              <a:buChar char="•"/>
            </a:pPr>
            <a:endParaRPr lang="zh-CN" altLang="en-US" dirty="0"/>
          </a:p>
        </p:txBody>
      </p:sp>
    </p:spTree>
    <p:extLst>
      <p:ext uri="{BB962C8B-B14F-4D97-AF65-F5344CB8AC3E}">
        <p14:creationId xmlns:p14="http://schemas.microsoft.com/office/powerpoint/2010/main" val="2146773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70FE1060-40F3-4B8A-AF3D-CF21D9E23AFE}"/>
              </a:ext>
            </a:extLst>
          </p:cNvPr>
          <p:cNvSpPr>
            <a:spLocks noGrp="1"/>
          </p:cNvSpPr>
          <p:nvPr>
            <p:ph type="title"/>
          </p:nvPr>
        </p:nvSpPr>
        <p:spPr/>
        <p:txBody>
          <a:bodyPr/>
          <a:lstStyle/>
          <a:p>
            <a:pPr marL="457200" indent="-457200">
              <a:buFont typeface="Arial" panose="020B0604020202020204" pitchFamily="34" charset="0"/>
              <a:buChar char="•"/>
            </a:pPr>
            <a:r>
              <a:rPr lang="en-US" altLang="zh-CN" dirty="0"/>
              <a:t>APP and Cloud Service business form</a:t>
            </a:r>
            <a:endParaRPr lang="zh-CN" altLang="en-US" dirty="0"/>
          </a:p>
        </p:txBody>
      </p:sp>
      <p:sp>
        <p:nvSpPr>
          <p:cNvPr id="3" name="文本占位符 2">
            <a:extLst>
              <a:ext uri="{FF2B5EF4-FFF2-40B4-BE49-F238E27FC236}">
                <a16:creationId xmlns="" xmlns:a16="http://schemas.microsoft.com/office/drawing/2014/main" id="{DE10BA44-BC0C-4B55-9B64-E59ADC846215}"/>
              </a:ext>
            </a:extLst>
          </p:cNvPr>
          <p:cNvSpPr>
            <a:spLocks noGrp="1"/>
          </p:cNvSpPr>
          <p:nvPr>
            <p:ph type="body" sz="quarter" idx="10"/>
          </p:nvPr>
        </p:nvSpPr>
        <p:spPr>
          <a:xfrm>
            <a:off x="455612" y="1535490"/>
            <a:ext cx="11293476" cy="4875042"/>
          </a:xfrm>
        </p:spPr>
        <p:txBody>
          <a:bodyPr/>
          <a:lstStyle/>
          <a:p>
            <a:pPr marL="0">
              <a:spcBef>
                <a:spcPts val="0"/>
              </a:spcBef>
            </a:pPr>
            <a:r>
              <a:rPr lang="en-US" altLang="zh-CN" sz="1800" dirty="0"/>
              <a:t>Facing the device side, the cloud platform realizes the functions of active device registration, load balancing, cloud media forwarding, P2P system, alarm message storage, alarm snapshot and video storage.</a:t>
            </a:r>
          </a:p>
          <a:p>
            <a:pPr marL="0">
              <a:spcBef>
                <a:spcPts val="0"/>
              </a:spcBef>
            </a:pPr>
            <a:r>
              <a:rPr lang="en-US" altLang="zh-CN" sz="1800" dirty="0"/>
              <a:t>For the user side, the cloud platform provides iOS and Android client users to enjoy the functions of user registration, device grouping, device sharing, and alarm push provided by the cloud platform.</a:t>
            </a:r>
          </a:p>
          <a:p>
            <a:pPr marL="0">
              <a:spcBef>
                <a:spcPts val="0"/>
              </a:spcBef>
            </a:pPr>
            <a:r>
              <a:rPr lang="en-US" altLang="zh-CN" sz="1800" dirty="0"/>
              <a:t>For the operation side, the cloud platform provides a Web client for service providers to operate and use, and provides operation user management, device model version management, APP version management, data statistics, and feedback functions for global management and operation functions of operation users;</a:t>
            </a:r>
          </a:p>
          <a:p>
            <a:pPr marL="0">
              <a:spcBef>
                <a:spcPts val="0"/>
              </a:spcBef>
            </a:pPr>
            <a:r>
              <a:rPr lang="en-US" altLang="zh-CN" sz="1800" dirty="0"/>
              <a:t>For the operation and maintenance side, the cloud platform provides an operation and maintenance platform to realize host management, service management, environment management, alarm management, Dashboard functions, and realize the deployment and monitoring functions for hosts and services.</a:t>
            </a:r>
            <a:endParaRPr lang="zh-CN" altLang="en-US" sz="1800" dirty="0"/>
          </a:p>
        </p:txBody>
      </p:sp>
      <p:cxnSp>
        <p:nvCxnSpPr>
          <p:cNvPr id="4" name="直接连接符 3">
            <a:extLst>
              <a:ext uri="{FF2B5EF4-FFF2-40B4-BE49-F238E27FC236}">
                <a16:creationId xmlns="" xmlns:a16="http://schemas.microsoft.com/office/drawing/2014/main" id="{F8F4F8A2-D1AB-4EB6-9898-EF2021446681}"/>
              </a:ext>
            </a:extLst>
          </p:cNvPr>
          <p:cNvCxnSpPr>
            <a:cxnSpLocks/>
          </p:cNvCxnSpPr>
          <p:nvPr/>
        </p:nvCxnSpPr>
        <p:spPr>
          <a:xfrm>
            <a:off x="803564" y="1062181"/>
            <a:ext cx="7058391" cy="0"/>
          </a:xfrm>
          <a:prstGeom prst="line">
            <a:avLst/>
          </a:prstGeom>
          <a:ln>
            <a:solidFill>
              <a:srgbClr val="C0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118905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3F56326D-64CB-4E59-BA3B-DD34622149A5}"/>
              </a:ext>
            </a:extLst>
          </p:cNvPr>
          <p:cNvSpPr>
            <a:spLocks noGrp="1"/>
          </p:cNvSpPr>
          <p:nvPr>
            <p:ph type="title"/>
          </p:nvPr>
        </p:nvSpPr>
        <p:spPr/>
        <p:txBody>
          <a:bodyPr/>
          <a:lstStyle/>
          <a:p>
            <a:pPr marL="457200" indent="-457200">
              <a:buFont typeface="Arial" panose="020B0604020202020204" pitchFamily="34" charset="0"/>
              <a:buChar char="•"/>
            </a:pPr>
            <a:r>
              <a:rPr lang="en-US" altLang="zh-CN" dirty="0"/>
              <a:t>APP and Cloud Service Highlights</a:t>
            </a:r>
            <a:endParaRPr lang="zh-CN" altLang="en-US" dirty="0"/>
          </a:p>
        </p:txBody>
      </p:sp>
      <p:pic>
        <p:nvPicPr>
          <p:cNvPr id="5" name="图形 4" descr="原子 纯色填充">
            <a:extLst>
              <a:ext uri="{FF2B5EF4-FFF2-40B4-BE49-F238E27FC236}">
                <a16:creationId xmlns="" xmlns:a16="http://schemas.microsoft.com/office/drawing/2014/main" id="{C5BD11AB-089A-4D61-8244-434C37A6250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1172417" y="1116178"/>
            <a:ext cx="914400" cy="914400"/>
          </a:xfrm>
          <a:prstGeom prst="rect">
            <a:avLst/>
          </a:prstGeom>
        </p:spPr>
      </p:pic>
      <p:sp>
        <p:nvSpPr>
          <p:cNvPr id="7" name="文本框 6">
            <a:extLst>
              <a:ext uri="{FF2B5EF4-FFF2-40B4-BE49-F238E27FC236}">
                <a16:creationId xmlns="" xmlns:a16="http://schemas.microsoft.com/office/drawing/2014/main" id="{BC82BBEE-D524-4C9E-991F-DAFC744D4FD1}"/>
              </a:ext>
            </a:extLst>
          </p:cNvPr>
          <p:cNvSpPr txBox="1"/>
          <p:nvPr/>
        </p:nvSpPr>
        <p:spPr>
          <a:xfrm>
            <a:off x="342471" y="2069951"/>
            <a:ext cx="2578534" cy="646331"/>
          </a:xfrm>
          <a:prstGeom prst="rect">
            <a:avLst/>
          </a:prstGeom>
          <a:noFill/>
        </p:spPr>
        <p:txBody>
          <a:bodyPr wrap="square" rtlCol="0">
            <a:spAutoFit/>
          </a:bodyPr>
          <a:lstStyle/>
          <a:p>
            <a:r>
              <a:rPr lang="en-US" altLang="zh-CN" dirty="0"/>
              <a:t>P2P Data Penetration</a:t>
            </a:r>
          </a:p>
          <a:p>
            <a:r>
              <a:rPr lang="en-US" altLang="zh-CN" dirty="0"/>
              <a:t>Cloud Media Forwarding</a:t>
            </a:r>
            <a:endParaRPr lang="zh-CN" altLang="en-US" dirty="0"/>
          </a:p>
        </p:txBody>
      </p:sp>
      <p:pic>
        <p:nvPicPr>
          <p:cNvPr id="9" name="图形 8" descr="用户 纯色填充">
            <a:extLst>
              <a:ext uri="{FF2B5EF4-FFF2-40B4-BE49-F238E27FC236}">
                <a16:creationId xmlns="" xmlns:a16="http://schemas.microsoft.com/office/drawing/2014/main" id="{A1700B70-141B-4BE8-8D84-C87B143E4C43}"/>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3872045" y="1100549"/>
            <a:ext cx="914400" cy="914400"/>
          </a:xfrm>
          <a:prstGeom prst="rect">
            <a:avLst/>
          </a:prstGeom>
        </p:spPr>
      </p:pic>
      <p:sp>
        <p:nvSpPr>
          <p:cNvPr id="10" name="文本框 9">
            <a:extLst>
              <a:ext uri="{FF2B5EF4-FFF2-40B4-BE49-F238E27FC236}">
                <a16:creationId xmlns="" xmlns:a16="http://schemas.microsoft.com/office/drawing/2014/main" id="{76A9C9CD-F165-4B55-92A8-9C333487147D}"/>
              </a:ext>
            </a:extLst>
          </p:cNvPr>
          <p:cNvSpPr txBox="1"/>
          <p:nvPr/>
        </p:nvSpPr>
        <p:spPr>
          <a:xfrm>
            <a:off x="3274291" y="2170935"/>
            <a:ext cx="2503055" cy="369332"/>
          </a:xfrm>
          <a:prstGeom prst="rect">
            <a:avLst/>
          </a:prstGeom>
          <a:noFill/>
        </p:spPr>
        <p:txBody>
          <a:bodyPr wrap="square" rtlCol="0">
            <a:spAutoFit/>
          </a:bodyPr>
          <a:lstStyle/>
          <a:p>
            <a:r>
              <a:rPr lang="en-US" altLang="zh-CN" dirty="0"/>
              <a:t>Intelligent Alarm Push</a:t>
            </a:r>
            <a:endParaRPr lang="zh-CN" altLang="en-US" dirty="0"/>
          </a:p>
        </p:txBody>
      </p:sp>
      <p:pic>
        <p:nvPicPr>
          <p:cNvPr id="12" name="图形 11" descr="Web 摄像头 纯色填充">
            <a:extLst>
              <a:ext uri="{FF2B5EF4-FFF2-40B4-BE49-F238E27FC236}">
                <a16:creationId xmlns="" xmlns:a16="http://schemas.microsoft.com/office/drawing/2014/main" id="{95EE2B6B-C60B-4CC2-A017-D3424687EF55}"/>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6571673" y="1116178"/>
            <a:ext cx="914400" cy="914400"/>
          </a:xfrm>
          <a:prstGeom prst="rect">
            <a:avLst/>
          </a:prstGeom>
        </p:spPr>
      </p:pic>
      <p:sp>
        <p:nvSpPr>
          <p:cNvPr id="13" name="文本框 12">
            <a:extLst>
              <a:ext uri="{FF2B5EF4-FFF2-40B4-BE49-F238E27FC236}">
                <a16:creationId xmlns="" xmlns:a16="http://schemas.microsoft.com/office/drawing/2014/main" id="{510183F3-768D-4A16-8060-CEE6B443AA94}"/>
              </a:ext>
            </a:extLst>
          </p:cNvPr>
          <p:cNvSpPr txBox="1"/>
          <p:nvPr/>
        </p:nvSpPr>
        <p:spPr>
          <a:xfrm>
            <a:off x="6130632" y="2086336"/>
            <a:ext cx="2503055" cy="646331"/>
          </a:xfrm>
          <a:prstGeom prst="rect">
            <a:avLst/>
          </a:prstGeom>
          <a:noFill/>
        </p:spPr>
        <p:txBody>
          <a:bodyPr wrap="square" rtlCol="0">
            <a:spAutoFit/>
          </a:bodyPr>
          <a:lstStyle/>
          <a:p>
            <a:r>
              <a:rPr lang="en-US" altLang="zh-CN" dirty="0"/>
              <a:t>Intelligent Function Interface Display</a:t>
            </a:r>
            <a:endParaRPr lang="zh-CN" altLang="en-US" dirty="0"/>
          </a:p>
        </p:txBody>
      </p:sp>
      <p:pic>
        <p:nvPicPr>
          <p:cNvPr id="15" name="图形 14" descr="客户评价 纯色填充">
            <a:extLst>
              <a:ext uri="{FF2B5EF4-FFF2-40B4-BE49-F238E27FC236}">
                <a16:creationId xmlns="" xmlns:a16="http://schemas.microsoft.com/office/drawing/2014/main" id="{65A747C5-2FAB-45DA-94F0-AD398F86CC6C}"/>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9479599" y="1171936"/>
            <a:ext cx="914400" cy="914400"/>
          </a:xfrm>
          <a:prstGeom prst="rect">
            <a:avLst/>
          </a:prstGeom>
        </p:spPr>
      </p:pic>
      <p:sp>
        <p:nvSpPr>
          <p:cNvPr id="16" name="文本框 15">
            <a:extLst>
              <a:ext uri="{FF2B5EF4-FFF2-40B4-BE49-F238E27FC236}">
                <a16:creationId xmlns="" xmlns:a16="http://schemas.microsoft.com/office/drawing/2014/main" id="{AF17DE30-38E0-4A06-B858-23776F09E65E}"/>
              </a:ext>
            </a:extLst>
          </p:cNvPr>
          <p:cNvSpPr txBox="1"/>
          <p:nvPr/>
        </p:nvSpPr>
        <p:spPr>
          <a:xfrm>
            <a:off x="8597526" y="2086336"/>
            <a:ext cx="3151561" cy="923330"/>
          </a:xfrm>
          <a:prstGeom prst="rect">
            <a:avLst/>
          </a:prstGeom>
          <a:noFill/>
        </p:spPr>
        <p:txBody>
          <a:bodyPr wrap="square" rtlCol="0">
            <a:spAutoFit/>
          </a:bodyPr>
          <a:lstStyle/>
          <a:p>
            <a:r>
              <a:rPr lang="en-US" altLang="zh-CN" dirty="0"/>
              <a:t>Operation and maintenance side, operation side, user side, three-terminal management</a:t>
            </a:r>
            <a:endParaRPr lang="zh-CN" altLang="en-US" dirty="0"/>
          </a:p>
        </p:txBody>
      </p:sp>
      <p:pic>
        <p:nvPicPr>
          <p:cNvPr id="18" name="图形 17" descr="Ui Ux 纯色填充">
            <a:extLst>
              <a:ext uri="{FF2B5EF4-FFF2-40B4-BE49-F238E27FC236}">
                <a16:creationId xmlns="" xmlns:a16="http://schemas.microsoft.com/office/drawing/2014/main" id="{E38DDE8B-E9A3-4054-A731-BC4E143779A9}"/>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 xmlns:asvg="http://schemas.microsoft.com/office/drawing/2016/SVG/main" r:embed="rId11"/>
              </a:ext>
            </a:extLst>
          </a:blip>
          <a:stretch>
            <a:fillRect/>
          </a:stretch>
        </p:blipFill>
        <p:spPr>
          <a:xfrm>
            <a:off x="577006" y="3054112"/>
            <a:ext cx="914400" cy="914400"/>
          </a:xfrm>
          <a:prstGeom prst="rect">
            <a:avLst/>
          </a:prstGeom>
        </p:spPr>
      </p:pic>
      <p:sp>
        <p:nvSpPr>
          <p:cNvPr id="19" name="文本框 18">
            <a:extLst>
              <a:ext uri="{FF2B5EF4-FFF2-40B4-BE49-F238E27FC236}">
                <a16:creationId xmlns="" xmlns:a16="http://schemas.microsoft.com/office/drawing/2014/main" id="{7AA04ECC-C68E-44A3-B203-1522209DDF12}"/>
              </a:ext>
            </a:extLst>
          </p:cNvPr>
          <p:cNvSpPr txBox="1"/>
          <p:nvPr/>
        </p:nvSpPr>
        <p:spPr>
          <a:xfrm>
            <a:off x="1868854" y="3093925"/>
            <a:ext cx="8866909" cy="646331"/>
          </a:xfrm>
          <a:prstGeom prst="rect">
            <a:avLst/>
          </a:prstGeom>
          <a:noFill/>
        </p:spPr>
        <p:txBody>
          <a:bodyPr wrap="square" rtlCol="0">
            <a:spAutoFit/>
          </a:bodyPr>
          <a:lstStyle/>
          <a:p>
            <a:r>
              <a:rPr lang="en-US" altLang="zh-CN" dirty="0"/>
              <a:t>Unified management of front-end and back-end devices, online upgrade of devices, firmware version viewing and other functions</a:t>
            </a:r>
            <a:endParaRPr lang="zh-CN" altLang="en-US" dirty="0"/>
          </a:p>
        </p:txBody>
      </p:sp>
      <p:pic>
        <p:nvPicPr>
          <p:cNvPr id="4" name="图形 3" descr="在线网络 纯色填充">
            <a:extLst>
              <a:ext uri="{FF2B5EF4-FFF2-40B4-BE49-F238E27FC236}">
                <a16:creationId xmlns="" xmlns:a16="http://schemas.microsoft.com/office/drawing/2014/main" id="{F7D42D14-C436-43E9-9B41-6D239981AF36}"/>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 xmlns:asvg="http://schemas.microsoft.com/office/drawing/2016/SVG/main" r:embed="rId13"/>
              </a:ext>
            </a:extLst>
          </a:blip>
          <a:stretch>
            <a:fillRect/>
          </a:stretch>
        </p:blipFill>
        <p:spPr>
          <a:xfrm>
            <a:off x="5285777" y="4776943"/>
            <a:ext cx="914400" cy="914400"/>
          </a:xfrm>
          <a:prstGeom prst="rect">
            <a:avLst/>
          </a:prstGeom>
        </p:spPr>
      </p:pic>
      <p:pic>
        <p:nvPicPr>
          <p:cNvPr id="8" name="图形 7" descr="右箭头 轮廓">
            <a:extLst>
              <a:ext uri="{FF2B5EF4-FFF2-40B4-BE49-F238E27FC236}">
                <a16:creationId xmlns="" xmlns:a16="http://schemas.microsoft.com/office/drawing/2014/main" id="{A8C6C77A-4E87-4192-9DC8-C336D5ABEACD}"/>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 xmlns:asvg="http://schemas.microsoft.com/office/drawing/2016/SVG/main" r:embed="rId15"/>
              </a:ext>
            </a:extLst>
          </a:blip>
          <a:stretch>
            <a:fillRect/>
          </a:stretch>
        </p:blipFill>
        <p:spPr>
          <a:xfrm>
            <a:off x="6335171" y="4849740"/>
            <a:ext cx="914400" cy="914400"/>
          </a:xfrm>
          <a:prstGeom prst="rect">
            <a:avLst/>
          </a:prstGeom>
        </p:spPr>
      </p:pic>
      <p:pic>
        <p:nvPicPr>
          <p:cNvPr id="14" name="图形 13" descr="上一步 轮廓">
            <a:extLst>
              <a:ext uri="{FF2B5EF4-FFF2-40B4-BE49-F238E27FC236}">
                <a16:creationId xmlns="" xmlns:a16="http://schemas.microsoft.com/office/drawing/2014/main" id="{3FD43626-1C29-4B8B-A572-CF3B206D5D8F}"/>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 xmlns:asvg="http://schemas.microsoft.com/office/drawing/2016/SVG/main" r:embed="rId17"/>
              </a:ext>
            </a:extLst>
          </a:blip>
          <a:stretch>
            <a:fillRect/>
          </a:stretch>
        </p:blipFill>
        <p:spPr>
          <a:xfrm>
            <a:off x="4236383" y="3968512"/>
            <a:ext cx="914400" cy="914400"/>
          </a:xfrm>
          <a:prstGeom prst="rect">
            <a:avLst/>
          </a:prstGeom>
        </p:spPr>
      </p:pic>
      <p:pic>
        <p:nvPicPr>
          <p:cNvPr id="20" name="图形 19" descr="上一步 轮廓">
            <a:extLst>
              <a:ext uri="{FF2B5EF4-FFF2-40B4-BE49-F238E27FC236}">
                <a16:creationId xmlns="" xmlns:a16="http://schemas.microsoft.com/office/drawing/2014/main" id="{BB261D38-0A8E-4B19-9D85-856B1437A5BB}"/>
              </a:ext>
            </a:extLst>
          </p:cNvPr>
          <p:cNvPicPr>
            <a:picLocks noChangeAspect="1"/>
          </p:cNvPicPr>
          <p:nvPr/>
        </p:nvPicPr>
        <p:blipFill>
          <a:blip r:embed="rId18" cstate="print">
            <a:extLst>
              <a:ext uri="{28A0092B-C50C-407E-A947-70E740481C1C}">
                <a14:useLocalDpi xmlns:a14="http://schemas.microsoft.com/office/drawing/2010/main" val="0"/>
              </a:ext>
              <a:ext uri="{96DAC541-7B7A-43D3-8B79-37D633B846F1}">
                <asvg:svgBlip xmlns="" xmlns:asvg="http://schemas.microsoft.com/office/drawing/2016/SVG/main" r:embed="rId19"/>
              </a:ext>
            </a:extLst>
          </a:blip>
          <a:stretch>
            <a:fillRect/>
          </a:stretch>
        </p:blipFill>
        <p:spPr>
          <a:xfrm>
            <a:off x="6335171" y="3895872"/>
            <a:ext cx="914400" cy="914400"/>
          </a:xfrm>
          <a:prstGeom prst="rect">
            <a:avLst/>
          </a:prstGeom>
        </p:spPr>
      </p:pic>
      <p:pic>
        <p:nvPicPr>
          <p:cNvPr id="21" name="图形 20" descr="右箭头 轮廓">
            <a:extLst>
              <a:ext uri="{FF2B5EF4-FFF2-40B4-BE49-F238E27FC236}">
                <a16:creationId xmlns="" xmlns:a16="http://schemas.microsoft.com/office/drawing/2014/main" id="{BD2C588A-6201-4278-A97C-8A9631AA5432}"/>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 xmlns:asvg="http://schemas.microsoft.com/office/drawing/2016/SVG/main" r:embed="rId15"/>
              </a:ext>
            </a:extLst>
          </a:blip>
          <a:stretch>
            <a:fillRect/>
          </a:stretch>
        </p:blipFill>
        <p:spPr>
          <a:xfrm rot="10800000">
            <a:off x="4236383" y="4843051"/>
            <a:ext cx="914400" cy="914400"/>
          </a:xfrm>
          <a:prstGeom prst="rect">
            <a:avLst/>
          </a:prstGeom>
        </p:spPr>
      </p:pic>
      <p:pic>
        <p:nvPicPr>
          <p:cNvPr id="23" name="图形 22" descr="上一步 轮廓">
            <a:extLst>
              <a:ext uri="{FF2B5EF4-FFF2-40B4-BE49-F238E27FC236}">
                <a16:creationId xmlns="" xmlns:a16="http://schemas.microsoft.com/office/drawing/2014/main" id="{41BEE9D4-1903-4075-87A3-5A66665F9D01}"/>
              </a:ext>
            </a:extLst>
          </p:cNvPr>
          <p:cNvPicPr>
            <a:picLocks noChangeAspect="1"/>
          </p:cNvPicPr>
          <p:nvPr/>
        </p:nvPicPr>
        <p:blipFill>
          <a:blip r:embed="rId18" cstate="print">
            <a:extLst>
              <a:ext uri="{28A0092B-C50C-407E-A947-70E740481C1C}">
                <a14:useLocalDpi xmlns:a14="http://schemas.microsoft.com/office/drawing/2010/main" val="0"/>
              </a:ext>
              <a:ext uri="{96DAC541-7B7A-43D3-8B79-37D633B846F1}">
                <asvg:svgBlip xmlns="" xmlns:asvg="http://schemas.microsoft.com/office/drawing/2016/SVG/main" r:embed="rId19"/>
              </a:ext>
            </a:extLst>
          </a:blip>
          <a:stretch>
            <a:fillRect/>
          </a:stretch>
        </p:blipFill>
        <p:spPr>
          <a:xfrm rot="10800000">
            <a:off x="4236381" y="5691343"/>
            <a:ext cx="914400" cy="914400"/>
          </a:xfrm>
          <a:prstGeom prst="rect">
            <a:avLst/>
          </a:prstGeom>
        </p:spPr>
      </p:pic>
      <p:pic>
        <p:nvPicPr>
          <p:cNvPr id="24" name="图形 23" descr="上一步 轮廓">
            <a:extLst>
              <a:ext uri="{FF2B5EF4-FFF2-40B4-BE49-F238E27FC236}">
                <a16:creationId xmlns="" xmlns:a16="http://schemas.microsoft.com/office/drawing/2014/main" id="{6DFE15C8-DF0A-4193-AF02-F59EE7C2FE42}"/>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 xmlns:asvg="http://schemas.microsoft.com/office/drawing/2016/SVG/main" r:embed="rId17"/>
              </a:ext>
            </a:extLst>
          </a:blip>
          <a:stretch>
            <a:fillRect/>
          </a:stretch>
        </p:blipFill>
        <p:spPr>
          <a:xfrm rot="10800000">
            <a:off x="6287125" y="5691344"/>
            <a:ext cx="914400" cy="914400"/>
          </a:xfrm>
          <a:prstGeom prst="rect">
            <a:avLst/>
          </a:prstGeom>
        </p:spPr>
      </p:pic>
      <p:sp>
        <p:nvSpPr>
          <p:cNvPr id="26" name="文本框 25">
            <a:extLst>
              <a:ext uri="{FF2B5EF4-FFF2-40B4-BE49-F238E27FC236}">
                <a16:creationId xmlns="" xmlns:a16="http://schemas.microsoft.com/office/drawing/2014/main" id="{E3CFD9C6-91A2-4D3E-8DC6-A030046F6D26}"/>
              </a:ext>
            </a:extLst>
          </p:cNvPr>
          <p:cNvSpPr txBox="1"/>
          <p:nvPr/>
        </p:nvSpPr>
        <p:spPr>
          <a:xfrm>
            <a:off x="852854" y="5115585"/>
            <a:ext cx="3112477" cy="369332"/>
          </a:xfrm>
          <a:prstGeom prst="rect">
            <a:avLst/>
          </a:prstGeom>
          <a:noFill/>
        </p:spPr>
        <p:txBody>
          <a:bodyPr wrap="square" rtlCol="0">
            <a:spAutoFit/>
          </a:bodyPr>
          <a:lstStyle/>
          <a:p>
            <a:r>
              <a:rPr lang="en-US" altLang="zh-CN" dirty="0"/>
              <a:t>Standard Development Process</a:t>
            </a:r>
            <a:endParaRPr lang="zh-CN" altLang="en-US" dirty="0"/>
          </a:p>
        </p:txBody>
      </p:sp>
      <p:sp>
        <p:nvSpPr>
          <p:cNvPr id="27" name="文本框 26">
            <a:extLst>
              <a:ext uri="{FF2B5EF4-FFF2-40B4-BE49-F238E27FC236}">
                <a16:creationId xmlns="" xmlns:a16="http://schemas.microsoft.com/office/drawing/2014/main" id="{E9DC6D87-EAF6-404D-A467-BFB8A2320A3A}"/>
              </a:ext>
            </a:extLst>
          </p:cNvPr>
          <p:cNvSpPr txBox="1"/>
          <p:nvPr/>
        </p:nvSpPr>
        <p:spPr>
          <a:xfrm>
            <a:off x="139863" y="4143709"/>
            <a:ext cx="3893908" cy="646331"/>
          </a:xfrm>
          <a:prstGeom prst="rect">
            <a:avLst/>
          </a:prstGeom>
          <a:noFill/>
        </p:spPr>
        <p:txBody>
          <a:bodyPr wrap="square" rtlCol="0">
            <a:spAutoFit/>
          </a:bodyPr>
          <a:lstStyle/>
          <a:p>
            <a:r>
              <a:rPr lang="en-US" altLang="zh-CN" dirty="0"/>
              <a:t>Accumulation of long-term professional fields</a:t>
            </a:r>
            <a:endParaRPr lang="zh-CN" altLang="en-US" dirty="0"/>
          </a:p>
        </p:txBody>
      </p:sp>
      <p:sp>
        <p:nvSpPr>
          <p:cNvPr id="28" name="文本框 27">
            <a:extLst>
              <a:ext uri="{FF2B5EF4-FFF2-40B4-BE49-F238E27FC236}">
                <a16:creationId xmlns="" xmlns:a16="http://schemas.microsoft.com/office/drawing/2014/main" id="{1F505F35-69E2-4EEC-A6C5-091F4FB1C492}"/>
              </a:ext>
            </a:extLst>
          </p:cNvPr>
          <p:cNvSpPr txBox="1"/>
          <p:nvPr/>
        </p:nvSpPr>
        <p:spPr>
          <a:xfrm>
            <a:off x="1602605" y="6008638"/>
            <a:ext cx="2269440" cy="369332"/>
          </a:xfrm>
          <a:prstGeom prst="rect">
            <a:avLst/>
          </a:prstGeom>
          <a:noFill/>
        </p:spPr>
        <p:txBody>
          <a:bodyPr wrap="square" rtlCol="0">
            <a:spAutoFit/>
          </a:bodyPr>
          <a:lstStyle/>
          <a:p>
            <a:r>
              <a:rPr lang="en-US" altLang="zh-CN" dirty="0"/>
              <a:t>High Quality Delivery</a:t>
            </a:r>
            <a:endParaRPr lang="zh-CN" altLang="en-US" dirty="0"/>
          </a:p>
        </p:txBody>
      </p:sp>
      <p:sp>
        <p:nvSpPr>
          <p:cNvPr id="29" name="文本框 28">
            <a:extLst>
              <a:ext uri="{FF2B5EF4-FFF2-40B4-BE49-F238E27FC236}">
                <a16:creationId xmlns="" xmlns:a16="http://schemas.microsoft.com/office/drawing/2014/main" id="{6EB3E7A7-4C11-4DB4-8B98-6A7012D614BB}"/>
              </a:ext>
            </a:extLst>
          </p:cNvPr>
          <p:cNvSpPr txBox="1"/>
          <p:nvPr/>
        </p:nvSpPr>
        <p:spPr>
          <a:xfrm>
            <a:off x="7382159" y="4129339"/>
            <a:ext cx="3112477" cy="369332"/>
          </a:xfrm>
          <a:prstGeom prst="rect">
            <a:avLst/>
          </a:prstGeom>
          <a:noFill/>
        </p:spPr>
        <p:txBody>
          <a:bodyPr wrap="square" rtlCol="0">
            <a:spAutoFit/>
          </a:bodyPr>
          <a:lstStyle/>
          <a:p>
            <a:r>
              <a:rPr lang="en-US" altLang="zh-CN" dirty="0"/>
              <a:t>Excellent R&amp;D Testing Team</a:t>
            </a:r>
            <a:endParaRPr lang="zh-CN" altLang="en-US" dirty="0"/>
          </a:p>
        </p:txBody>
      </p:sp>
      <p:sp>
        <p:nvSpPr>
          <p:cNvPr id="30" name="文本框 29">
            <a:extLst>
              <a:ext uri="{FF2B5EF4-FFF2-40B4-BE49-F238E27FC236}">
                <a16:creationId xmlns="" xmlns:a16="http://schemas.microsoft.com/office/drawing/2014/main" id="{F3CEFE53-D21E-4CEB-B21B-C398A8CF5DDB}"/>
              </a:ext>
            </a:extLst>
          </p:cNvPr>
          <p:cNvSpPr txBox="1"/>
          <p:nvPr/>
        </p:nvSpPr>
        <p:spPr>
          <a:xfrm>
            <a:off x="7382158" y="6058990"/>
            <a:ext cx="3112477" cy="369332"/>
          </a:xfrm>
          <a:prstGeom prst="rect">
            <a:avLst/>
          </a:prstGeom>
          <a:noFill/>
        </p:spPr>
        <p:txBody>
          <a:bodyPr wrap="square" rtlCol="0">
            <a:spAutoFit/>
          </a:bodyPr>
          <a:lstStyle/>
          <a:p>
            <a:r>
              <a:rPr lang="en-US" altLang="zh-CN" dirty="0"/>
              <a:t>Satisfactory After-sales Service</a:t>
            </a:r>
            <a:endParaRPr lang="zh-CN" altLang="en-US" dirty="0"/>
          </a:p>
        </p:txBody>
      </p:sp>
      <p:sp>
        <p:nvSpPr>
          <p:cNvPr id="31" name="文本框 30">
            <a:extLst>
              <a:ext uri="{FF2B5EF4-FFF2-40B4-BE49-F238E27FC236}">
                <a16:creationId xmlns="" xmlns:a16="http://schemas.microsoft.com/office/drawing/2014/main" id="{249E67DE-E7A9-414E-82C8-DA8D157F37D0}"/>
              </a:ext>
            </a:extLst>
          </p:cNvPr>
          <p:cNvSpPr txBox="1"/>
          <p:nvPr/>
        </p:nvSpPr>
        <p:spPr>
          <a:xfrm>
            <a:off x="7382159" y="5130512"/>
            <a:ext cx="3112477" cy="646331"/>
          </a:xfrm>
          <a:prstGeom prst="rect">
            <a:avLst/>
          </a:prstGeom>
          <a:noFill/>
        </p:spPr>
        <p:txBody>
          <a:bodyPr wrap="square" rtlCol="0">
            <a:spAutoFit/>
          </a:bodyPr>
          <a:lstStyle/>
          <a:p>
            <a:r>
              <a:rPr lang="en-US" altLang="zh-CN" dirty="0"/>
              <a:t>Fast and Efficient Development Cycle</a:t>
            </a:r>
            <a:endParaRPr lang="zh-CN" altLang="en-US" dirty="0"/>
          </a:p>
        </p:txBody>
      </p:sp>
    </p:spTree>
    <p:extLst>
      <p:ext uri="{BB962C8B-B14F-4D97-AF65-F5344CB8AC3E}">
        <p14:creationId xmlns:p14="http://schemas.microsoft.com/office/powerpoint/2010/main" val="3476152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2E5884A6-CE1C-427A-8B20-9FCFDAA99F41}"/>
              </a:ext>
            </a:extLst>
          </p:cNvPr>
          <p:cNvSpPr>
            <a:spLocks noGrp="1"/>
          </p:cNvSpPr>
          <p:nvPr>
            <p:ph type="title"/>
          </p:nvPr>
        </p:nvSpPr>
        <p:spPr/>
        <p:txBody>
          <a:bodyPr/>
          <a:lstStyle/>
          <a:p>
            <a:pPr marL="457200" indent="-457200">
              <a:buFont typeface="Arial" panose="020B0604020202020204" pitchFamily="34" charset="0"/>
              <a:buChar char="•"/>
            </a:pPr>
            <a:r>
              <a:rPr lang="en-US" altLang="zh-CN" dirty="0"/>
              <a:t>The business value of apps and cloud services</a:t>
            </a:r>
            <a:endParaRPr lang="zh-CN" altLang="en-US" dirty="0"/>
          </a:p>
        </p:txBody>
      </p:sp>
      <p:pic>
        <p:nvPicPr>
          <p:cNvPr id="5" name="图形 4" descr="教师 纯色填充">
            <a:extLst>
              <a:ext uri="{FF2B5EF4-FFF2-40B4-BE49-F238E27FC236}">
                <a16:creationId xmlns="" xmlns:a16="http://schemas.microsoft.com/office/drawing/2014/main" id="{6EBCBE4E-171B-4A95-AF5E-1C15041597E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455612" y="1775691"/>
            <a:ext cx="914400" cy="914400"/>
          </a:xfrm>
          <a:prstGeom prst="rect">
            <a:avLst/>
          </a:prstGeom>
        </p:spPr>
      </p:pic>
      <p:sp>
        <p:nvSpPr>
          <p:cNvPr id="6" name="文本框 5">
            <a:extLst>
              <a:ext uri="{FF2B5EF4-FFF2-40B4-BE49-F238E27FC236}">
                <a16:creationId xmlns="" xmlns:a16="http://schemas.microsoft.com/office/drawing/2014/main" id="{587BF4BE-A0C3-4197-8318-C5E4004042A1}"/>
              </a:ext>
            </a:extLst>
          </p:cNvPr>
          <p:cNvSpPr txBox="1"/>
          <p:nvPr/>
        </p:nvSpPr>
        <p:spPr>
          <a:xfrm>
            <a:off x="1690255" y="1450109"/>
            <a:ext cx="8940800" cy="1754326"/>
          </a:xfrm>
          <a:prstGeom prst="rect">
            <a:avLst/>
          </a:prstGeom>
          <a:noFill/>
        </p:spPr>
        <p:txBody>
          <a:bodyPr wrap="square" rtlCol="0">
            <a:spAutoFit/>
          </a:bodyPr>
          <a:lstStyle/>
          <a:p>
            <a:pPr marL="285750" indent="-285750">
              <a:buFont typeface="Arial" panose="020B0604020202020204" pitchFamily="34" charset="0"/>
              <a:buChar char="•"/>
            </a:pPr>
            <a:r>
              <a:rPr lang="en-US" altLang="zh-CN" dirty="0"/>
              <a:t>The APP and cloud services help </a:t>
            </a:r>
            <a:r>
              <a:rPr lang="en-US" altLang="zh-CN" b="1" dirty="0" smtClean="0">
                <a:solidFill>
                  <a:srgbClr val="FF0000"/>
                </a:solidFill>
              </a:rPr>
              <a:t>HOLOWITS</a:t>
            </a:r>
            <a:r>
              <a:rPr lang="en-US" altLang="zh-CN" dirty="0" smtClean="0"/>
              <a:t> </a:t>
            </a:r>
            <a:r>
              <a:rPr lang="en-US" altLang="zh-CN" dirty="0"/>
              <a:t>to supplement the existing missing platforms and services, and the equipment on the mobile side is managed in a unified manner to help distribute customers with convenient preview images or video playback. At the same time, the device sharing function of the APP can ensure that the unified device can be viewed by multiple users and realize multi-party monitoring.</a:t>
            </a:r>
          </a:p>
          <a:p>
            <a:pPr marL="285750" indent="-285750">
              <a:buFont typeface="Arial" panose="020B0604020202020204" pitchFamily="34" charset="0"/>
              <a:buChar char="•"/>
            </a:pPr>
            <a:endParaRPr lang="zh-CN" altLang="en-US" dirty="0"/>
          </a:p>
        </p:txBody>
      </p:sp>
      <p:pic>
        <p:nvPicPr>
          <p:cNvPr id="8" name="图形 7" descr="Web 摄像头 轮廓">
            <a:extLst>
              <a:ext uri="{FF2B5EF4-FFF2-40B4-BE49-F238E27FC236}">
                <a16:creationId xmlns="" xmlns:a16="http://schemas.microsoft.com/office/drawing/2014/main" id="{5E882532-9371-49FB-B791-58B370CA528A}"/>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455612" y="3429000"/>
            <a:ext cx="914400" cy="914400"/>
          </a:xfrm>
          <a:prstGeom prst="rect">
            <a:avLst/>
          </a:prstGeom>
        </p:spPr>
      </p:pic>
      <p:sp>
        <p:nvSpPr>
          <p:cNvPr id="9" name="文本框 8">
            <a:extLst>
              <a:ext uri="{FF2B5EF4-FFF2-40B4-BE49-F238E27FC236}">
                <a16:creationId xmlns="" xmlns:a16="http://schemas.microsoft.com/office/drawing/2014/main" id="{35F67ECF-9F78-4A5E-8D72-5CC12FB5320F}"/>
              </a:ext>
            </a:extLst>
          </p:cNvPr>
          <p:cNvSpPr txBox="1"/>
          <p:nvPr/>
        </p:nvSpPr>
        <p:spPr>
          <a:xfrm>
            <a:off x="1690255" y="3324225"/>
            <a:ext cx="8940800" cy="1477328"/>
          </a:xfrm>
          <a:prstGeom prst="rect">
            <a:avLst/>
          </a:prstGeom>
          <a:noFill/>
        </p:spPr>
        <p:txBody>
          <a:bodyPr wrap="square" rtlCol="0">
            <a:spAutoFit/>
          </a:bodyPr>
          <a:lstStyle/>
          <a:p>
            <a:pPr marL="285750" indent="-285750">
              <a:buFont typeface="Arial" panose="020B0604020202020204" pitchFamily="34" charset="0"/>
              <a:buChar char="•"/>
            </a:pPr>
            <a:r>
              <a:rPr lang="en-US" altLang="zh-CN" dirty="0"/>
              <a:t>Enterprise APP can improve the brand height and credibility of enterprises. Now is the era when the mobile Internet is the mainstream, and the mobile APP will gradually become the standard configuration of an enterprise. Just like the construction of a PC website, enterprises also need to establish a corporate image and improve their corporate reputation through the development of mobile APPs.</a:t>
            </a:r>
            <a:endParaRPr lang="zh-CN" altLang="en-US" dirty="0"/>
          </a:p>
        </p:txBody>
      </p:sp>
      <p:pic>
        <p:nvPicPr>
          <p:cNvPr id="11" name="图形 10" descr="处理器 纯色填充">
            <a:extLst>
              <a:ext uri="{FF2B5EF4-FFF2-40B4-BE49-F238E27FC236}">
                <a16:creationId xmlns="" xmlns:a16="http://schemas.microsoft.com/office/drawing/2014/main" id="{3662B17A-A3EC-473E-B619-4036054D2411}"/>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455612" y="5310553"/>
            <a:ext cx="914400" cy="914400"/>
          </a:xfrm>
          <a:prstGeom prst="rect">
            <a:avLst/>
          </a:prstGeom>
        </p:spPr>
      </p:pic>
      <p:sp>
        <p:nvSpPr>
          <p:cNvPr id="12" name="文本框 11">
            <a:extLst>
              <a:ext uri="{FF2B5EF4-FFF2-40B4-BE49-F238E27FC236}">
                <a16:creationId xmlns="" xmlns:a16="http://schemas.microsoft.com/office/drawing/2014/main" id="{25623DFC-E709-4499-8470-A22103DE6DBE}"/>
              </a:ext>
            </a:extLst>
          </p:cNvPr>
          <p:cNvSpPr txBox="1"/>
          <p:nvPr/>
        </p:nvSpPr>
        <p:spPr>
          <a:xfrm>
            <a:off x="1690255" y="5210203"/>
            <a:ext cx="8940800" cy="1200329"/>
          </a:xfrm>
          <a:prstGeom prst="rect">
            <a:avLst/>
          </a:prstGeom>
          <a:noFill/>
        </p:spPr>
        <p:txBody>
          <a:bodyPr wrap="square" rtlCol="0">
            <a:spAutoFit/>
          </a:bodyPr>
          <a:lstStyle/>
          <a:p>
            <a:pPr marL="285750" indent="-285750">
              <a:buFont typeface="Arial" panose="020B0604020202020204" pitchFamily="34" charset="0"/>
              <a:buChar char="•"/>
            </a:pPr>
            <a:r>
              <a:rPr lang="en-US" altLang="zh-CN" dirty="0"/>
              <a:t>Collect customer feedback quickly and efficiently. Through the development of mobile APP, instant message interaction can be realized, and the information feedback from customers in the first time can be collected, which is conducive to enterprises to take timely countermeasures and provide timely services.</a:t>
            </a:r>
            <a:endParaRPr lang="zh-CN" altLang="en-US" dirty="0"/>
          </a:p>
        </p:txBody>
      </p:sp>
    </p:spTree>
    <p:extLst>
      <p:ext uri="{BB962C8B-B14F-4D97-AF65-F5344CB8AC3E}">
        <p14:creationId xmlns:p14="http://schemas.microsoft.com/office/powerpoint/2010/main" val="285947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lumMod val="10000"/>
            <a:lumOff val="9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72126471"/>
      </p:ext>
    </p:extLst>
  </p:cSld>
  <p:clrMapOvr>
    <a:masterClrMapping/>
  </p:clrMapOvr>
</p:sld>
</file>

<file path=ppt/theme/theme1.xml><?xml version="1.0" encoding="utf-8"?>
<a:theme xmlns:a="http://schemas.openxmlformats.org/drawingml/2006/main" name="1_标题页模板">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自功能页模板">
  <a:themeElements>
    <a:clrScheme name="自定义 2">
      <a:dk1>
        <a:sysClr val="windowText" lastClr="000000"/>
      </a:dk1>
      <a:lt1>
        <a:sysClr val="window" lastClr="FFFFFF"/>
      </a:lt1>
      <a:dk2>
        <a:srgbClr val="44546A"/>
      </a:dk2>
      <a:lt2>
        <a:srgbClr val="E7E6E6"/>
      </a:lt2>
      <a:accent1>
        <a:srgbClr val="C7000B"/>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方正+Huawei">
      <a:majorFont>
        <a:latin typeface="Huawei Sans"/>
        <a:ea typeface="方正兰亭黑简体"/>
        <a:cs typeface=""/>
      </a:majorFont>
      <a:minorFont>
        <a:latin typeface="Huawei Sans"/>
        <a:ea typeface="方正兰亭黑简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内容页模板">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方正+Huawei">
      <a:majorFont>
        <a:latin typeface="Huawei Sans"/>
        <a:ea typeface="方正兰亭黑简体"/>
        <a:cs typeface=""/>
      </a:majorFont>
      <a:minorFont>
        <a:latin typeface="Huawei Sans"/>
        <a:ea typeface="方正兰亭黑简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感谢页模板">
  <a:themeElements>
    <a:clrScheme name="2210">
      <a:dk1>
        <a:srgbClr val="1D1D1A"/>
      </a:dk1>
      <a:lt1>
        <a:srgbClr val="1D1D1A"/>
      </a:lt1>
      <a:dk2>
        <a:srgbClr val="FFFFFF"/>
      </a:dk2>
      <a:lt2>
        <a:srgbClr val="FFFFFF"/>
      </a:lt2>
      <a:accent1>
        <a:srgbClr val="C7000A"/>
      </a:accent1>
      <a:accent2>
        <a:srgbClr val="E9002F"/>
      </a:accent2>
      <a:accent3>
        <a:srgbClr val="F4A100"/>
      </a:accent3>
      <a:accent4>
        <a:srgbClr val="FFFF00"/>
      </a:accent4>
      <a:accent5>
        <a:srgbClr val="232323"/>
      </a:accent5>
      <a:accent6>
        <a:srgbClr val="666666"/>
      </a:accent6>
      <a:hlink>
        <a:srgbClr val="919191"/>
      </a:hlink>
      <a:folHlink>
        <a:srgbClr val="C4C4C4"/>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EA002F"/>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sz="1800" dirty="0"/>
        </a:defPPr>
      </a:lstStyle>
    </a:txDef>
  </a:objectDefaults>
  <a:extraClrSchemeLst/>
  <a:extLst>
    <a:ext uri="{05A4C25C-085E-4340-85A3-A5531E510DB2}">
      <thm15:themeFamily xmlns:thm15="http://schemas.microsoft.com/office/thememl/2012/main" name="演示文稿1" id="{5D7106B4-FD24-471A-B326-8B58E27A973B}" vid="{1AA013AF-7C2E-4A39-9796-86760F640C19}"/>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方正+Huawei">
      <a:majorFont>
        <a:latin typeface="Huawei Sans"/>
        <a:ea typeface="方正兰亭黑简体"/>
        <a:cs typeface=""/>
      </a:majorFont>
      <a:minorFont>
        <a:latin typeface="Huawei Sans"/>
        <a:ea typeface="方正兰亭黑简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C226774B8D87F4D92D9D1F6859ED44E" ma:contentTypeVersion="1" ma:contentTypeDescription="Create a new document." ma:contentTypeScope="" ma:versionID="192c310b45bae95d9fdbb51d5532622b">
  <xsd:schema xmlns:xsd="http://www.w3.org/2001/XMLSchema" xmlns:xs="http://www.w3.org/2001/XMLSchema" xmlns:p="http://schemas.microsoft.com/office/2006/metadata/properties" xmlns:ns2="475f1e55-3009-46d8-9566-5d569a2b3a98" targetNamespace="http://schemas.microsoft.com/office/2006/metadata/properties" ma:root="true" ma:fieldsID="1d095aabec1d15598815726bd4b054a7" ns2:_="">
    <xsd:import namespace="475f1e55-3009-46d8-9566-5d569a2b3a98"/>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75f1e55-3009-46d8-9566-5d569a2b3a9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10EFEAE-CE38-4782-874C-F0C04452BAF1}">
  <ds:schemaRefs>
    <ds:schemaRef ds:uri="http://schemas.microsoft.com/sharepoint/v3/contenttype/forms"/>
  </ds:schemaRefs>
</ds:datastoreItem>
</file>

<file path=customXml/itemProps2.xml><?xml version="1.0" encoding="utf-8"?>
<ds:datastoreItem xmlns:ds="http://schemas.openxmlformats.org/officeDocument/2006/customXml" ds:itemID="{AA49E341-E18B-4582-A696-294F4CA4F9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75f1e55-3009-46d8-9566-5d569a2b3a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2296AD3-5121-4DF6-8150-62C25C031437}">
  <ds:schemaRefs>
    <ds:schemaRef ds:uri="http://schemas.openxmlformats.org/package/2006/metadata/core-properties"/>
    <ds:schemaRef ds:uri="http://www.w3.org/XML/1998/namespace"/>
    <ds:schemaRef ds:uri="http://purl.org/dc/dcmitype/"/>
    <ds:schemaRef ds:uri="http://purl.org/dc/elements/1.1/"/>
    <ds:schemaRef ds:uri="http://schemas.microsoft.com/office/infopath/2007/PartnerControls"/>
    <ds:schemaRef ds:uri="http://schemas.microsoft.com/office/2006/documentManagement/types"/>
    <ds:schemaRef ds:uri="http://schemas.microsoft.com/office/2006/metadata/properties"/>
    <ds:schemaRef ds:uri="475f1e55-3009-46d8-9566-5d569a2b3a98"/>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1406</TotalTime>
  <Words>587</Words>
  <Application>Microsoft Office PowerPoint</Application>
  <PresentationFormat>宽屏</PresentationFormat>
  <Paragraphs>33</Paragraphs>
  <Slides>7</Slides>
  <Notes>4</Notes>
  <HiddenSlides>0</HiddenSlides>
  <MMClips>0</MMClips>
  <ScaleCrop>false</ScaleCrop>
  <HeadingPairs>
    <vt:vector size="6" baseType="variant">
      <vt:variant>
        <vt:lpstr>已用的字体</vt:lpstr>
      </vt:variant>
      <vt:variant>
        <vt:i4>6</vt:i4>
      </vt:variant>
      <vt:variant>
        <vt:lpstr>主题</vt:lpstr>
      </vt:variant>
      <vt:variant>
        <vt:i4>4</vt:i4>
      </vt:variant>
      <vt:variant>
        <vt:lpstr>幻灯片标题</vt:lpstr>
      </vt:variant>
      <vt:variant>
        <vt:i4>7</vt:i4>
      </vt:variant>
    </vt:vector>
  </HeadingPairs>
  <TitlesOfParts>
    <vt:vector size="17" baseType="lpstr">
      <vt:lpstr>Huawei Sans</vt:lpstr>
      <vt:lpstr>方正兰亭黑简体</vt:lpstr>
      <vt:lpstr>Microsoft YaHei</vt:lpstr>
      <vt:lpstr>Microsoft YaHei</vt:lpstr>
      <vt:lpstr>Arial</vt:lpstr>
      <vt:lpstr>Wingdings</vt:lpstr>
      <vt:lpstr>1_标题页模板</vt:lpstr>
      <vt:lpstr>2_自功能页模板</vt:lpstr>
      <vt:lpstr>3_内容页模板</vt:lpstr>
      <vt:lpstr>4_感谢页模板</vt:lpstr>
      <vt:lpstr>HOLOWITS APP and Cloud services  Introduction</vt:lpstr>
      <vt:lpstr>PowerPoint 演示文稿</vt:lpstr>
      <vt:lpstr>APP and cloud services Main Function </vt:lpstr>
      <vt:lpstr>APP and Cloud Service business form</vt:lpstr>
      <vt:lpstr>APP and Cloud Service Highlights</vt:lpstr>
      <vt:lpstr>The business value of apps and cloud services</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revision>142</cp:revision>
  <dcterms:created xsi:type="dcterms:W3CDTF">2018-11-29T10:16:29Z</dcterms:created>
  <dcterms:modified xsi:type="dcterms:W3CDTF">2022-01-30T07:55:03Z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(3)0TsPPYXets0Q3KvoQYeFxcqvnVTRXh8zVu0pw5gg35OrX8zG7cgZIoRkQqoJD1UJ364gUbc3
PXzEHAza69PD3Wcf9Tt62Un99S6QlfEEIVdAmNQqXxj6/RbPLuAPnBVgxepHPWmoHwbuNh0g
cbvMc0d0rCDx2+adm/GAKYYkWinbz+nCN3ChpA8VpeKB/+EjcN+TrmQrwfrlXj9Q1yOoTvnu
VdGAbk81f++bl5bKR8</vt:lpwstr>
  </property>
  <property fmtid="{D5CDD505-2E9C-101B-9397-08002B2CF9AE}" pid="3" name="_2015_ms_pID_7253431">
    <vt:lpwstr>KW7CxmI33hluXCtdXX1YueUafno4mDsCm1yuxctslhRGe+gbkvMTUU
+TqGCSiEK4/fX7S+d2VVRqzapeE8iD/tNZ384weeaxTH4ZzCIMSrwRclahsCiyfsusFVeNXq
pgq0wAaagJOdg6boXEe5fkp3uolON8f4NCPiaOW9XeBc8fCoxuSdtNex0j/o2EPUM4WIrPEl
Lat7PXLqzYyZPY6J6rmeRHjJaSNdQJDxrd9z</vt:lpwstr>
  </property>
  <property fmtid="{D5CDD505-2E9C-101B-9397-08002B2CF9AE}" pid="4" name="_2015_ms_pID_7253432">
    <vt:lpwstr>iw==</vt:lpwstr>
  </property>
  <property fmtid="{D5CDD505-2E9C-101B-9397-08002B2CF9AE}" pid="5" name="ContentTypeId">
    <vt:lpwstr>0x010100CC226774B8D87F4D92D9D1F6859ED44E</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1641344753</vt:lpwstr>
  </property>
</Properties>
</file>